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72" r:id="rId2"/>
    <p:sldId id="808" r:id="rId3"/>
    <p:sldId id="809" r:id="rId4"/>
    <p:sldId id="810" r:id="rId5"/>
    <p:sldId id="811" r:id="rId6"/>
    <p:sldId id="689" r:id="rId7"/>
  </p:sldIdLst>
  <p:sldSz cx="15122525" cy="8324850"/>
  <p:notesSz cx="7010400" cy="9296400"/>
  <p:custDataLst>
    <p:tags r:id="rId10"/>
  </p:custDataLst>
  <p:defaultTextStyle>
    <a:defPPr>
      <a:defRPr lang="de-DE"/>
    </a:defPPr>
    <a:lvl1pPr marL="0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9694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39385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09081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78772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48466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18158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87855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57548" algn="l" defTabSz="133938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>
          <p15:clr>
            <a:srgbClr val="A4A3A4"/>
          </p15:clr>
        </p15:guide>
        <p15:guide id="2" orient="horz" pos="296">
          <p15:clr>
            <a:srgbClr val="A4A3A4"/>
          </p15:clr>
        </p15:guide>
        <p15:guide id="3" orient="horz" pos="1010">
          <p15:clr>
            <a:srgbClr val="A4A3A4"/>
          </p15:clr>
        </p15:guide>
        <p15:guide id="4" orient="horz" pos="590">
          <p15:clr>
            <a:srgbClr val="A4A3A4"/>
          </p15:clr>
        </p15:guide>
        <p15:guide id="5" orient="horz" pos="3689">
          <p15:clr>
            <a:srgbClr val="A4A3A4"/>
          </p15:clr>
        </p15:guide>
        <p15:guide id="6" pos="296">
          <p15:clr>
            <a:srgbClr val="A4A3A4"/>
          </p15:clr>
        </p15:guide>
        <p15:guide id="7" pos="6441">
          <p15:clr>
            <a:srgbClr val="A4A3A4"/>
          </p15:clr>
        </p15:guide>
        <p15:guide id="8" pos="3367">
          <p15:clr>
            <a:srgbClr val="A4A3A4"/>
          </p15:clr>
        </p15:guide>
        <p15:guide id="9" pos="3219">
          <p15:clr>
            <a:srgbClr val="A4A3A4"/>
          </p15:clr>
        </p15:guide>
        <p15:guide id="10" pos="3515">
          <p15:clr>
            <a:srgbClr val="A4A3A4"/>
          </p15:clr>
        </p15:guide>
        <p15:guide id="11" orient="horz" pos="4839">
          <p15:clr>
            <a:srgbClr val="A4A3A4"/>
          </p15:clr>
        </p15:guide>
        <p15:guide id="12" orient="horz" pos="409">
          <p15:clr>
            <a:srgbClr val="A4A3A4"/>
          </p15:clr>
        </p15:guide>
        <p15:guide id="13" orient="horz" pos="1397">
          <p15:clr>
            <a:srgbClr val="A4A3A4"/>
          </p15:clr>
        </p15:guide>
        <p15:guide id="14" orient="horz" pos="816">
          <p15:clr>
            <a:srgbClr val="A4A3A4"/>
          </p15:clr>
        </p15:guide>
        <p15:guide id="15" orient="horz" pos="5105">
          <p15:clr>
            <a:srgbClr val="A4A3A4"/>
          </p15:clr>
        </p15:guide>
        <p15:guide id="16" pos="418">
          <p15:clr>
            <a:srgbClr val="A4A3A4"/>
          </p15:clr>
        </p15:guide>
        <p15:guide id="17" pos="9109">
          <p15:clr>
            <a:srgbClr val="A4A3A4"/>
          </p15:clr>
        </p15:guide>
        <p15:guide id="18" pos="4761">
          <p15:clr>
            <a:srgbClr val="A4A3A4"/>
          </p15:clr>
        </p15:guide>
        <p15:guide id="19" pos="4553">
          <p15:clr>
            <a:srgbClr val="A4A3A4"/>
          </p15:clr>
        </p15:guide>
        <p15:guide id="20" pos="4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2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228"/>
    <a:srgbClr val="FFFFFF"/>
    <a:srgbClr val="000000"/>
    <a:srgbClr val="FF006A"/>
    <a:srgbClr val="D7A564"/>
    <a:srgbClr val="E62D37"/>
    <a:srgbClr val="FFAA00"/>
    <a:srgbClr val="FADC00"/>
    <a:srgbClr val="BF186A"/>
    <a:srgbClr val="E28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5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138" y="240"/>
      </p:cViewPr>
      <p:guideLst>
        <p:guide orient="horz" pos="3498"/>
        <p:guide orient="horz" pos="296"/>
        <p:guide orient="horz" pos="1010"/>
        <p:guide orient="horz" pos="590"/>
        <p:guide orient="horz" pos="3689"/>
        <p:guide pos="296"/>
        <p:guide pos="6441"/>
        <p:guide pos="3367"/>
        <p:guide pos="3219"/>
        <p:guide pos="3515"/>
        <p:guide orient="horz" pos="4839"/>
        <p:guide orient="horz" pos="409"/>
        <p:guide orient="horz" pos="1397"/>
        <p:guide orient="horz" pos="816"/>
        <p:guide orient="horz" pos="5105"/>
        <p:guide pos="418"/>
        <p:guide pos="9109"/>
        <p:guide pos="4761"/>
        <p:guide pos="4553"/>
        <p:guide pos="4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780" y="84"/>
      </p:cViewPr>
      <p:guideLst>
        <p:guide orient="horz" pos="3152"/>
        <p:guide pos="214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AA952-3831-4896-A8A4-D392515A5B3D}" type="datetimeFigureOut">
              <a:rPr lang="de-DE" smtClean="0"/>
              <a:pPr/>
              <a:t>26.03.2021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A5666-9158-49F3-A1DA-289A4AC6F9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44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2656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2656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4CDA-92A1-4404-9AA1-0837A4569875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9725" y="696913"/>
            <a:ext cx="63309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91090" y="4415790"/>
            <a:ext cx="6228221" cy="41833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992843"/>
            <a:ext cx="3037840" cy="301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9" y="8992843"/>
            <a:ext cx="3037840" cy="301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9AFDE-3D95-4F1A-B050-16D5D66D2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2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51539" indent="-151539" algn="l" defTabSz="1604631" rtl="0" eaLnBrk="1" latinLnBrk="0" hangingPunct="1">
      <a:buClr>
        <a:schemeClr val="tx1"/>
      </a:buClr>
      <a:buFont typeface="Arial" pitchFamily="34" charset="0"/>
      <a:buChar char="›"/>
      <a:defRPr sz="2300" kern="1200">
        <a:solidFill>
          <a:schemeClr val="tx1"/>
        </a:solidFill>
        <a:latin typeface="HelveticaNeueLT Com 55 Roman" pitchFamily="34" charset="0"/>
        <a:ea typeface="+mn-ea"/>
        <a:cs typeface="+mn-cs"/>
      </a:defRPr>
    </a:lvl1pPr>
    <a:lvl2pPr marL="151539" indent="-151539" algn="l" defTabSz="1604631" rtl="0" eaLnBrk="1" latinLnBrk="0" hangingPunct="1">
      <a:buClr>
        <a:schemeClr val="tx1"/>
      </a:buClr>
      <a:buFont typeface="Arial" pitchFamily="34" charset="0"/>
      <a:buChar char="›"/>
      <a:defRPr sz="2300" kern="1200">
        <a:solidFill>
          <a:schemeClr val="tx1"/>
        </a:solidFill>
        <a:latin typeface="HelveticaNeueLT Com 55 Roman" pitchFamily="34" charset="0"/>
        <a:ea typeface="+mn-ea"/>
        <a:cs typeface="+mn-cs"/>
      </a:defRPr>
    </a:lvl2pPr>
    <a:lvl3pPr marL="151539" indent="-151539" algn="l" defTabSz="1604631" rtl="0" eaLnBrk="1" latinLnBrk="0" hangingPunct="1">
      <a:buClr>
        <a:schemeClr val="tx1"/>
      </a:buClr>
      <a:buFont typeface="Arial" pitchFamily="34" charset="0"/>
      <a:buChar char="›"/>
      <a:defRPr sz="2300" kern="1200">
        <a:solidFill>
          <a:schemeClr val="tx1"/>
        </a:solidFill>
        <a:latin typeface="HelveticaNeueLT Com 55 Roman" pitchFamily="34" charset="0"/>
        <a:ea typeface="+mn-ea"/>
        <a:cs typeface="+mn-cs"/>
      </a:defRPr>
    </a:lvl3pPr>
    <a:lvl4pPr marL="151539" indent="-151539" algn="l" defTabSz="1604631" rtl="0" eaLnBrk="1" latinLnBrk="0" hangingPunct="1">
      <a:buClr>
        <a:schemeClr val="tx1"/>
      </a:buClr>
      <a:buFont typeface="Arial" pitchFamily="34" charset="0"/>
      <a:buChar char="›"/>
      <a:defRPr sz="2300" kern="1200">
        <a:solidFill>
          <a:schemeClr val="tx1"/>
        </a:solidFill>
        <a:latin typeface="HelveticaNeueLT Com 55 Roman" pitchFamily="34" charset="0"/>
        <a:ea typeface="+mn-ea"/>
        <a:cs typeface="+mn-cs"/>
      </a:defRPr>
    </a:lvl4pPr>
    <a:lvl5pPr marL="151539" indent="-151539" algn="l" defTabSz="1604631" rtl="0" eaLnBrk="1" latinLnBrk="0" hangingPunct="1">
      <a:buClr>
        <a:schemeClr val="tx1"/>
      </a:buClr>
      <a:buFont typeface="Arial" pitchFamily="34" charset="0"/>
      <a:buChar char="›"/>
      <a:defRPr sz="2300" kern="1200">
        <a:solidFill>
          <a:schemeClr val="tx1"/>
        </a:solidFill>
        <a:latin typeface="HelveticaNeueLT Com 55 Roman" pitchFamily="34" charset="0"/>
        <a:ea typeface="+mn-ea"/>
        <a:cs typeface="+mn-cs"/>
      </a:defRPr>
    </a:lvl5pPr>
    <a:lvl6pPr marL="4011582" algn="l" defTabSz="1604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13896" algn="l" defTabSz="1604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16213" algn="l" defTabSz="1604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18529" algn="l" defTabSz="1604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9AFDE-3D95-4F1A-B050-16D5D66D22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2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f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f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f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/>
          <a:stretch/>
        </p:blipFill>
        <p:spPr>
          <a:xfrm>
            <a:off x="-22645" y="0"/>
            <a:ext cx="15145169" cy="832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 userDrawn="1"/>
        </p:nvSpPr>
        <p:spPr>
          <a:xfrm>
            <a:off x="0" y="-2774"/>
            <a:ext cx="15123600" cy="8326800"/>
          </a:xfrm>
          <a:prstGeom prst="rect">
            <a:avLst/>
          </a:prstGeom>
          <a:solidFill>
            <a:srgbClr val="070B11">
              <a:alpha val="35000"/>
            </a:srgb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1300" strike="noStrike" noProof="1"/>
          </a:p>
        </p:txBody>
      </p:sp>
      <p:sp>
        <p:nvSpPr>
          <p:cNvPr id="15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73727" y="372386"/>
            <a:ext cx="12974781" cy="189580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de-DE" sz="6000" b="0" kern="1200" spc="-300" baseline="0" dirty="0" smtClean="0">
                <a:solidFill>
                  <a:schemeClr val="bg1"/>
                </a:solidFill>
                <a:latin typeface="AvenirLTStd-Black" pitchFamily="34" charset="0"/>
                <a:ea typeface="Adobe Gothic Std B" pitchFamily="34" charset="-128"/>
                <a:cs typeface="+mn-cs"/>
              </a:defRPr>
            </a:lvl1pPr>
          </a:lstStyle>
          <a:p>
            <a:r>
              <a:rPr lang="de-DE" dirty="0" smtClean="0"/>
              <a:t>The xxxxxx (Name)</a:t>
            </a:r>
            <a:br>
              <a:rPr lang="de-DE" dirty="0" smtClean="0"/>
            </a:br>
            <a:r>
              <a:rPr lang="de-DE" dirty="0" smtClean="0"/>
              <a:t>Design V1.0</a:t>
            </a:r>
            <a:endParaRPr lang="de-DE" dirty="0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1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venirLTStd-Black" pitchFamily="34" charset="0"/>
              </a:defRPr>
            </a:lvl1pPr>
          </a:lstStyle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feld 9"/>
          <p:cNvSpPr txBox="1"/>
          <p:nvPr userDrawn="1"/>
        </p:nvSpPr>
        <p:spPr>
          <a:xfrm>
            <a:off x="1068278" y="7391936"/>
            <a:ext cx="12980229" cy="3693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Copyright 2020 - All rights reserved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presentation is the intellectual property of </a:t>
            </a:r>
            <a:r>
              <a:rPr lang="en-US" altLang="zh-CN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 Industrial</a:t>
            </a:r>
            <a:r>
              <a:rPr lang="en-US" sz="8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 </a:t>
            </a: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is subject to current copyrights. Dissemination, copying, modifying or distribution without our expressed written consent is strictly prohibited. The used images and graphics only serve research and illustration purposes – they are not to be published.</a:t>
            </a:r>
            <a:endParaRPr lang="de-DE" sz="8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74522" y="5183224"/>
            <a:ext cx="12964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Innovation design with a strong visual and emotional impact</a:t>
            </a:r>
          </a:p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Viable for industrial production on a mass scale</a:t>
            </a:r>
          </a:p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Ease of use and outstanding ergonomics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AvenirLTStd-Black" pitchFamily="34" charset="0"/>
            </a:endParaRPr>
          </a:p>
        </p:txBody>
      </p:sp>
      <p:sp>
        <p:nvSpPr>
          <p:cNvPr id="37" name="内容占位符 36"/>
          <p:cNvSpPr>
            <a:spLocks noGrp="1"/>
          </p:cNvSpPr>
          <p:nvPr userDrawn="1">
            <p:ph sz="quarter" idx="14" hasCustomPrompt="1"/>
          </p:nvPr>
        </p:nvSpPr>
        <p:spPr>
          <a:xfrm>
            <a:off x="1074970" y="4374792"/>
            <a:ext cx="6994525" cy="901885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defRPr>
            </a:lvl1pPr>
          </a:lstStyle>
          <a:p>
            <a:pPr lvl="0"/>
            <a:r>
              <a:rPr lang="en-US" altLang="zh-CN" dirty="0" smtClean="0"/>
              <a:t>2020/01/01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68388" y="2374963"/>
            <a:ext cx="12980120" cy="1033462"/>
          </a:xfrm>
        </p:spPr>
        <p:txBody>
          <a:bodyPr/>
          <a:lstStyle>
            <a:lvl1pPr>
              <a:lnSpc>
                <a:spcPct val="100000"/>
              </a:lnSpc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项目中文名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15" y="298404"/>
            <a:ext cx="1346002" cy="3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R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15122526" cy="83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0594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Rot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1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75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1"/>
            <a:ext cx="15122525" cy="83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0594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Orange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1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1879" y="-58609"/>
            <a:ext cx="15285924" cy="84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0594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Gelb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98873" y="6293181"/>
            <a:ext cx="13848525" cy="156145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>
              <a:lnSpc>
                <a:spcPts val="6166"/>
              </a:lnSpc>
              <a:defRPr sz="6200" baseline="0"/>
            </a:lvl1pPr>
            <a:lvl2pPr>
              <a:defRPr sz="33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de-DE" dirty="0" smtClean="0"/>
              <a:t>Erläuterung maximal zweizeilig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1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1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1879" y="-58609"/>
            <a:ext cx="15285924" cy="84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0594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Grün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98873" y="6293181"/>
            <a:ext cx="13848525" cy="156145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>
              <a:lnSpc>
                <a:spcPts val="6166"/>
              </a:lnSpc>
              <a:defRPr sz="6200" baseline="0"/>
            </a:lvl1pPr>
            <a:lvl2pPr>
              <a:defRPr sz="33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de-DE" dirty="0" smtClean="0"/>
              <a:t>Erläuterung maximal zweizeilig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1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6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1879" y="-58609"/>
            <a:ext cx="15285924" cy="84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0594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Blau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97644" y="6293181"/>
            <a:ext cx="13848525" cy="156145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>
              <a:lnSpc>
                <a:spcPts val="6166"/>
              </a:lnSpc>
              <a:defRPr sz="6200" baseline="0"/>
            </a:lvl1pPr>
            <a:lvl2pPr>
              <a:defRPr sz="33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de-DE" dirty="0" smtClean="0"/>
              <a:t>Erläuterung maximal zweizeilig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1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7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DARK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5122526" cy="83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0594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Dunkelblau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negativ / text UNTE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1061" y="652351"/>
            <a:ext cx="12756672" cy="3726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venirLTStd-Black" pitchFamily="34" charset="0"/>
              </a:defRPr>
            </a:lvl1pPr>
          </a:lstStyle>
          <a:p>
            <a:r>
              <a:rPr lang="de-DE" noProof="0" dirty="0" smtClean="0"/>
              <a:t>Video negativ | Text unten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6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2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22524" cy="83561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0" y="29308"/>
            <a:ext cx="15123600" cy="8326800"/>
          </a:xfrm>
          <a:prstGeom prst="rect">
            <a:avLst/>
          </a:prstGeom>
          <a:solidFill>
            <a:srgbClr val="070B11">
              <a:alpha val="35000"/>
            </a:srgb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1300" strike="noStrike" noProof="1"/>
          </a:p>
        </p:txBody>
      </p:sp>
      <p:sp>
        <p:nvSpPr>
          <p:cNvPr id="21" name="Textfeld 9"/>
          <p:cNvSpPr txBox="1"/>
          <p:nvPr userDrawn="1"/>
        </p:nvSpPr>
        <p:spPr>
          <a:xfrm>
            <a:off x="1863904" y="5065664"/>
            <a:ext cx="5907183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Copyright 2020 - All rights reserved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presentation is the intellectual property of Opple</a:t>
            </a:r>
            <a:r>
              <a:rPr lang="en-US" sz="8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is subject to current copyrights. Dissemination, copying, modifying or distribution without our expressed written consent is strictly prohibited. The used images and graphics only serve research and illustration purposes – they are not to be published.</a:t>
            </a:r>
            <a:endParaRPr lang="de-DE" sz="8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9786184" y="2184069"/>
            <a:ext cx="3355406" cy="3554819"/>
            <a:chOff x="4630343" y="1681601"/>
            <a:chExt cx="3355406" cy="3554819"/>
          </a:xfrm>
        </p:grpSpPr>
        <p:sp>
          <p:nvSpPr>
            <p:cNvPr id="10" name="矩形 9"/>
            <p:cNvSpPr/>
            <p:nvPr userDrawn="1"/>
          </p:nvSpPr>
          <p:spPr>
            <a:xfrm>
              <a:off x="4670334" y="1815638"/>
              <a:ext cx="3240000" cy="3240000"/>
            </a:xfrm>
            <a:prstGeom prst="rect">
              <a:avLst/>
            </a:prstGeom>
            <a:noFill/>
            <a:ln w="152400" cap="sq">
              <a:solidFill>
                <a:srgbClr val="D7A56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D9E7F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4630343" y="1681601"/>
              <a:ext cx="3355406" cy="3554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500" dirty="0" smtClean="0">
                  <a:solidFill>
                    <a:srgbClr val="D7A564"/>
                  </a:solidFill>
                  <a:latin typeface="Avenir LT Std 65 Medium" panose="020B0803020203020204" pitchFamily="34" charset="0"/>
                  <a:ea typeface="Adobe Gothic Std B" pitchFamily="34" charset="-128"/>
                </a:rPr>
                <a:t>T  H  A</a:t>
              </a:r>
            </a:p>
            <a:p>
              <a:pPr algn="ctr"/>
              <a:endParaRPr lang="en-US" altLang="zh-CN" sz="7500" dirty="0" smtClean="0">
                <a:solidFill>
                  <a:srgbClr val="D7A564"/>
                </a:solidFill>
                <a:latin typeface="Avenir LT Std 65 Medium" panose="020B0803020203020204" pitchFamily="34" charset="0"/>
                <a:ea typeface="Adobe Gothic Std B" pitchFamily="34" charset="-128"/>
              </a:endParaRPr>
            </a:p>
            <a:p>
              <a:r>
                <a:rPr lang="en-US" altLang="zh-CN" sz="7500" dirty="0" smtClean="0">
                  <a:solidFill>
                    <a:srgbClr val="D7A564"/>
                  </a:solidFill>
                  <a:latin typeface="Avenir LT Std 65 Medium" panose="020B0803020203020204" pitchFamily="34" charset="0"/>
                  <a:ea typeface="Adobe Gothic Std B" pitchFamily="34" charset="-128"/>
                </a:rPr>
                <a:t>N  K  S</a:t>
              </a:r>
              <a:endParaRPr lang="en-US" altLang="zh-CN" sz="7500" dirty="0">
                <a:solidFill>
                  <a:srgbClr val="D7A564"/>
                </a:solidFill>
                <a:latin typeface="Avenir LT Std 65 Medium" panose="020B0803020203020204" pitchFamily="34" charset="0"/>
                <a:ea typeface="Adobe Gothic Std B" pitchFamily="34" charset="-128"/>
              </a:endParaRPr>
            </a:p>
          </p:txBody>
        </p:sp>
      </p:grpSp>
      <p:sp>
        <p:nvSpPr>
          <p:cNvPr id="14" name="灯片编号占位符 3"/>
          <p:cNvSpPr>
            <a:spLocks noGrp="1"/>
          </p:cNvSpPr>
          <p:nvPr userDrawn="1">
            <p:ph type="sldNum" sz="quarter" idx="11"/>
          </p:nvPr>
        </p:nvSpPr>
        <p:spPr>
          <a:xfrm>
            <a:off x="13939402" y="7969103"/>
            <a:ext cx="520841" cy="157539"/>
          </a:xfrm>
        </p:spPr>
        <p:txBody>
          <a:bodyPr/>
          <a:lstStyle>
            <a:lvl1pPr>
              <a:defRPr sz="800">
                <a:latin typeface="AvenirLTStd-Black" pitchFamily="34" charset="0"/>
              </a:defRPr>
            </a:lvl1pPr>
          </a:lstStyle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04" y="3512634"/>
            <a:ext cx="1772430" cy="397361"/>
          </a:xfrm>
          <a:prstGeom prst="rect">
            <a:avLst/>
          </a:prstGeom>
        </p:spPr>
      </p:pic>
      <p:sp>
        <p:nvSpPr>
          <p:cNvPr id="17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622" userDrawn="1">
          <p15:clr>
            <a:srgbClr val="FBAE40"/>
          </p15:clr>
        </p15:guide>
        <p15:guide id="2" pos="476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 |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1880" y="-60812"/>
            <a:ext cx="15285926" cy="84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liennummernplatzhalter 13"/>
          <p:cNvSpPr>
            <a:spLocks noGrp="1"/>
          </p:cNvSpPr>
          <p:nvPr userDrawn="1">
            <p:ph type="sldNum" sz="quarter" idx="4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/>
                </a:solidFill>
                <a:latin typeface="HelveticaNeueLT Com 55 Roman" pitchFamily="34" charset="0"/>
              </a:defRPr>
            </a:lvl1pPr>
          </a:lstStyle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94147" y="4568452"/>
            <a:ext cx="431970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spc="-300" dirty="0" err="1" smtClean="0">
                <a:solidFill>
                  <a:schemeClr val="tx2"/>
                </a:solidFill>
                <a:latin typeface="AvenirLTStd-Black" pitchFamily="34" charset="0"/>
                <a:ea typeface="Adobe Gothic Std B" pitchFamily="34" charset="-128"/>
              </a:rPr>
              <a:t>AvenirLTStd</a:t>
            </a:r>
            <a:r>
              <a:rPr lang="en-US" altLang="zh-CN" sz="4400" spc="-300" dirty="0" smtClean="0">
                <a:solidFill>
                  <a:schemeClr val="tx2"/>
                </a:solidFill>
                <a:latin typeface="AvenirLTStd-Black" pitchFamily="34" charset="0"/>
                <a:ea typeface="Adobe Gothic Std B" pitchFamily="34" charset="-128"/>
              </a:rPr>
              <a:t>-Black</a:t>
            </a:r>
          </a:p>
          <a:p>
            <a:r>
              <a:rPr lang="en-US" altLang="zh-CN" sz="4400" spc="-300" dirty="0" smtClean="0">
                <a:solidFill>
                  <a:srgbClr val="FF006A"/>
                </a:solidFill>
                <a:latin typeface="AvenirLTStd-Black" pitchFamily="34" charset="0"/>
                <a:ea typeface="Adobe Gothic Std B" pitchFamily="34" charset="-128"/>
              </a:rPr>
              <a:t>AvenirLTStd-Black</a:t>
            </a:r>
          </a:p>
          <a:p>
            <a:r>
              <a:rPr lang="en-US" altLang="zh-CN" sz="4400" spc="-300" dirty="0" smtClean="0">
                <a:solidFill>
                  <a:schemeClr val="accent6">
                    <a:lumMod val="75000"/>
                  </a:schemeClr>
                </a:solidFill>
                <a:latin typeface="AvenirLTStd-Black" pitchFamily="34" charset="0"/>
                <a:ea typeface="Adobe Gothic Std B" pitchFamily="34" charset="-128"/>
              </a:rPr>
              <a:t>AvenirLTStd-Black</a:t>
            </a:r>
          </a:p>
          <a:p>
            <a:r>
              <a:rPr lang="en-US" altLang="zh-CN" sz="4400" spc="-300" dirty="0">
                <a:solidFill>
                  <a:srgbClr val="FFFFFF"/>
                </a:solidFill>
                <a:latin typeface="AvenirLTStd-Black" pitchFamily="34" charset="0"/>
                <a:ea typeface="Adobe Gothic Std B" pitchFamily="34" charset="-128"/>
              </a:rPr>
              <a:t>AvenirLTStd-Black</a:t>
            </a:r>
          </a:p>
          <a:p>
            <a:endParaRPr lang="en-US" altLang="zh-CN" sz="4400" b="1" spc="-300" dirty="0">
              <a:solidFill>
                <a:srgbClr val="9A9997"/>
              </a:solidFill>
              <a:latin typeface="AvenirLTStd-Black" pitchFamily="34" charset="0"/>
              <a:ea typeface="Adobe Gothic Std B" pitchFamily="34" charset="-128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5993560" y="4520397"/>
            <a:ext cx="36471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spc="-3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微软雅黑加粗</a:t>
            </a:r>
            <a:endParaRPr lang="en-US" altLang="zh-CN" sz="4800" b="1" spc="-3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spc="-300" dirty="0" smtClean="0">
                <a:solidFill>
                  <a:srgbClr val="FF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微软雅黑加粗</a:t>
            </a:r>
            <a:endParaRPr lang="en-US" altLang="zh-CN" sz="4800" b="1" spc="-300" dirty="0" smtClean="0">
              <a:solidFill>
                <a:srgbClr val="FF00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spc="-3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微软雅黑加粗</a:t>
            </a:r>
            <a:endParaRPr lang="en-US" altLang="zh-CN" sz="4800" b="1" spc="-3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spc="-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微软雅黑加粗</a:t>
            </a:r>
            <a:endParaRPr lang="en-US" altLang="zh-CN" sz="4800" b="1" spc="-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655010" y="4484539"/>
            <a:ext cx="3161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-300" dirty="0" err="1">
                <a:solidFill>
                  <a:schemeClr val="tx2"/>
                </a:solidFill>
                <a:latin typeface="Century Gothic" panose="020B0502020202020204" pitchFamily="34" charset="0"/>
                <a:ea typeface="Adobe Gothic Std B" pitchFamily="34" charset="-128"/>
              </a:rPr>
              <a:t>Gentury</a:t>
            </a:r>
            <a:r>
              <a:rPr lang="en-US" altLang="zh-CN" sz="3600" b="1" spc="-300" dirty="0">
                <a:solidFill>
                  <a:schemeClr val="tx2"/>
                </a:solidFill>
                <a:latin typeface="Century Gothic" panose="020B0502020202020204" pitchFamily="34" charset="0"/>
                <a:ea typeface="Adobe Gothic Std B" pitchFamily="34" charset="-128"/>
              </a:rPr>
              <a:t> </a:t>
            </a:r>
            <a:r>
              <a:rPr lang="en-US" altLang="zh-CN" sz="3600" b="1" spc="-300" dirty="0" smtClean="0">
                <a:solidFill>
                  <a:schemeClr val="tx2"/>
                </a:solidFill>
                <a:latin typeface="Century Gothic" panose="020B0502020202020204" pitchFamily="34" charset="0"/>
                <a:ea typeface="Adobe Gothic Std B" pitchFamily="34" charset="-128"/>
              </a:rPr>
              <a:t> Gothic</a:t>
            </a:r>
            <a:endParaRPr lang="en-US" altLang="zh-CN" sz="3600" b="1" spc="-300" dirty="0">
              <a:solidFill>
                <a:schemeClr val="tx2"/>
              </a:solidFill>
              <a:latin typeface="Century Gothic" panose="020B0502020202020204" pitchFamily="34" charset="0"/>
              <a:ea typeface="Adobe Gothic Std B" pitchFamily="34" charset="-128"/>
            </a:endParaRPr>
          </a:p>
          <a:p>
            <a:r>
              <a:rPr lang="en-US" altLang="zh-CN" sz="3600" b="1" spc="-300" dirty="0" err="1">
                <a:solidFill>
                  <a:srgbClr val="FF006A"/>
                </a:solidFill>
                <a:latin typeface="Century Gothic" panose="020B0502020202020204" pitchFamily="34" charset="0"/>
                <a:ea typeface="Adobe Gothic Std B" pitchFamily="34" charset="-128"/>
              </a:rPr>
              <a:t>Gentury</a:t>
            </a:r>
            <a:r>
              <a:rPr lang="en-US" altLang="zh-CN" sz="3600" b="1" spc="-300" dirty="0">
                <a:solidFill>
                  <a:srgbClr val="FF006A"/>
                </a:solidFill>
                <a:latin typeface="Century Gothic" panose="020B0502020202020204" pitchFamily="34" charset="0"/>
                <a:ea typeface="Adobe Gothic Std B" pitchFamily="34" charset="-128"/>
              </a:rPr>
              <a:t> </a:t>
            </a:r>
            <a:r>
              <a:rPr lang="en-US" altLang="zh-CN" sz="3600" b="1" spc="-300" dirty="0" smtClean="0">
                <a:solidFill>
                  <a:srgbClr val="FF006A"/>
                </a:solidFill>
                <a:latin typeface="Century Gothic" panose="020B0502020202020204" pitchFamily="34" charset="0"/>
                <a:ea typeface="Adobe Gothic Std B" pitchFamily="34" charset="-128"/>
              </a:rPr>
              <a:t> Gothic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650185" y="5678605"/>
            <a:ext cx="2004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-3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Adobe Gothic Std B" pitchFamily="34" charset="-128"/>
              </a:rPr>
              <a:t>Gentury</a:t>
            </a:r>
            <a:r>
              <a:rPr lang="en-US" altLang="zh-CN" sz="2400" spc="-300" dirty="0" smtClean="0">
                <a:solidFill>
                  <a:srgbClr val="000000"/>
                </a:solidFill>
                <a:latin typeface="Century Gothic" panose="020B0502020202020204" pitchFamily="34" charset="0"/>
                <a:ea typeface="Adobe Gothic Std B" pitchFamily="34" charset="-128"/>
              </a:rPr>
              <a:t>  Gothic</a:t>
            </a:r>
          </a:p>
          <a:p>
            <a:r>
              <a:rPr lang="en-US" altLang="zh-CN" sz="2400" spc="-3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Adobe Gothic Std B" pitchFamily="34" charset="-128"/>
              </a:rPr>
              <a:t>Gentury</a:t>
            </a:r>
            <a:r>
              <a:rPr lang="en-US" altLang="zh-CN" sz="2400" spc="-300" dirty="0" smtClean="0">
                <a:solidFill>
                  <a:srgbClr val="000000"/>
                </a:solidFill>
                <a:latin typeface="Century Gothic" panose="020B0502020202020204" pitchFamily="34" charset="0"/>
                <a:ea typeface="Adobe Gothic Std B" pitchFamily="34" charset="-128"/>
              </a:rPr>
              <a:t>  Gothic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704785" y="6766467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  <a:endParaRPr lang="en-US" altLang="zh-CN" sz="2400" spc="-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spc="-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  <a:endParaRPr lang="en-US" altLang="zh-CN" sz="2400" spc="-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hteck 65"/>
          <p:cNvSpPr/>
          <p:nvPr userDrawn="1"/>
        </p:nvSpPr>
        <p:spPr>
          <a:xfrm>
            <a:off x="1227012" y="2725187"/>
            <a:ext cx="734825" cy="718949"/>
          </a:xfrm>
          <a:prstGeom prst="rect">
            <a:avLst/>
          </a:prstGeom>
          <a:solidFill>
            <a:srgbClr val="00469B"/>
          </a:solidFill>
          <a:ln w="12700" cap="flat" cmpd="sng" algn="ctr">
            <a:noFill/>
            <a:prstDash val="solid"/>
            <a:headEnd type="none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marR="0" lvl="0" indent="0" algn="r" defTabSz="12830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kern="0" cap="none" spc="0" normalizeH="0" baseline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HelveticaNeueLT Com 55 Roman"/>
            </a:endParaRPr>
          </a:p>
        </p:txBody>
      </p:sp>
      <p:sp>
        <p:nvSpPr>
          <p:cNvPr id="16" name="Rechteck 66"/>
          <p:cNvSpPr/>
          <p:nvPr userDrawn="1"/>
        </p:nvSpPr>
        <p:spPr>
          <a:xfrm>
            <a:off x="394147" y="2725187"/>
            <a:ext cx="734825" cy="718949"/>
          </a:xfrm>
          <a:prstGeom prst="rect">
            <a:avLst/>
          </a:prstGeom>
          <a:solidFill>
            <a:srgbClr val="008CD2"/>
          </a:solidFill>
          <a:ln w="12700" cap="flat" cmpd="sng" algn="ctr">
            <a:noFill/>
            <a:prstDash val="solid"/>
            <a:headEnd type="none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marR="0" lvl="0" indent="0" algn="r" defTabSz="12830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kern="0" cap="none" spc="0" normalizeH="0" baseline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HelveticaNeueLT Com 55 Roman"/>
            </a:endParaRPr>
          </a:p>
        </p:txBody>
      </p:sp>
      <p:sp>
        <p:nvSpPr>
          <p:cNvPr id="18" name="Rechteck 67"/>
          <p:cNvSpPr/>
          <p:nvPr userDrawn="1"/>
        </p:nvSpPr>
        <p:spPr>
          <a:xfrm>
            <a:off x="2059875" y="2725187"/>
            <a:ext cx="734825" cy="718949"/>
          </a:xfrm>
          <a:prstGeom prst="rect">
            <a:avLst/>
          </a:prstGeom>
          <a:solidFill>
            <a:srgbClr val="BED228"/>
          </a:solidFill>
          <a:ln w="12700" cap="flat" cmpd="sng" algn="ctr">
            <a:noFill/>
            <a:prstDash val="solid"/>
            <a:headEnd type="none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marR="0" lvl="0" indent="0" algn="r" defTabSz="12830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kern="0" cap="none" spc="0" normalizeH="0" baseline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HelveticaNeueLT Com 55 Roman"/>
            </a:endParaRPr>
          </a:p>
        </p:txBody>
      </p:sp>
      <p:sp>
        <p:nvSpPr>
          <p:cNvPr id="19" name="Rechteck 70"/>
          <p:cNvSpPr/>
          <p:nvPr userDrawn="1"/>
        </p:nvSpPr>
        <p:spPr>
          <a:xfrm>
            <a:off x="2892740" y="2725187"/>
            <a:ext cx="734825" cy="718949"/>
          </a:xfrm>
          <a:prstGeom prst="rect">
            <a:avLst/>
          </a:prstGeom>
          <a:solidFill>
            <a:srgbClr val="FADC00"/>
          </a:solidFill>
          <a:ln w="12700" cap="flat" cmpd="sng" algn="ctr">
            <a:noFill/>
            <a:prstDash val="solid"/>
            <a:headEnd type="none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marR="0" lvl="0" indent="0" algn="r" defTabSz="12830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kern="0" cap="none" spc="0" normalizeH="0" baseline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HelveticaNeueLT Com 55 Roman"/>
            </a:endParaRPr>
          </a:p>
        </p:txBody>
      </p:sp>
      <p:sp>
        <p:nvSpPr>
          <p:cNvPr id="22" name="Rechteck 71"/>
          <p:cNvSpPr/>
          <p:nvPr userDrawn="1"/>
        </p:nvSpPr>
        <p:spPr>
          <a:xfrm>
            <a:off x="3725605" y="2725187"/>
            <a:ext cx="734825" cy="718949"/>
          </a:xfrm>
          <a:prstGeom prst="rect">
            <a:avLst/>
          </a:prstGeom>
          <a:solidFill>
            <a:srgbClr val="FFAA00"/>
          </a:solidFill>
          <a:ln w="12700" cap="flat" cmpd="sng" algn="ctr">
            <a:noFill/>
            <a:prstDash val="solid"/>
            <a:headEnd type="none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marR="0" lvl="0" indent="0" algn="r" defTabSz="12830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kern="0" cap="none" spc="0" normalizeH="0" baseline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HelveticaNeueLT Com 55 Roman"/>
            </a:endParaRPr>
          </a:p>
        </p:txBody>
      </p:sp>
      <p:sp>
        <p:nvSpPr>
          <p:cNvPr id="23" name="Rechteck 72"/>
          <p:cNvSpPr/>
          <p:nvPr userDrawn="1"/>
        </p:nvSpPr>
        <p:spPr>
          <a:xfrm>
            <a:off x="4558469" y="2725187"/>
            <a:ext cx="734825" cy="718949"/>
          </a:xfrm>
          <a:prstGeom prst="rect">
            <a:avLst/>
          </a:prstGeom>
          <a:solidFill>
            <a:srgbClr val="E62D37"/>
          </a:solidFill>
          <a:ln w="12700" cap="flat" cmpd="sng" algn="ctr">
            <a:noFill/>
            <a:prstDash val="solid"/>
            <a:headEnd type="none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marR="0" lvl="0" indent="0" algn="r" defTabSz="12830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kern="0" cap="none" spc="0" normalizeH="0" baseline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HelveticaNeueLT Com 55 Roman"/>
            </a:endParaRPr>
          </a:p>
        </p:txBody>
      </p:sp>
      <p:sp>
        <p:nvSpPr>
          <p:cNvPr id="31" name="Rechteck 73"/>
          <p:cNvSpPr/>
          <p:nvPr userDrawn="1"/>
        </p:nvSpPr>
        <p:spPr>
          <a:xfrm>
            <a:off x="5391334" y="2725187"/>
            <a:ext cx="734825" cy="718949"/>
          </a:xfrm>
          <a:prstGeom prst="rect">
            <a:avLst/>
          </a:prstGeom>
          <a:solidFill>
            <a:srgbClr val="D71E78"/>
          </a:solidFill>
          <a:ln w="12700" cap="flat" cmpd="sng" algn="ctr">
            <a:noFill/>
            <a:prstDash val="solid"/>
            <a:headEnd type="none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marR="0" lvl="0" indent="0" algn="r" defTabSz="12830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kern="0" cap="none" spc="0" normalizeH="0" baseline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HelveticaNeueLT Com 55 Roman"/>
            </a:endParaRPr>
          </a:p>
        </p:txBody>
      </p:sp>
      <p:sp>
        <p:nvSpPr>
          <p:cNvPr id="32" name="Rechteck 74"/>
          <p:cNvSpPr/>
          <p:nvPr userDrawn="1"/>
        </p:nvSpPr>
        <p:spPr>
          <a:xfrm>
            <a:off x="6224197" y="2725187"/>
            <a:ext cx="734825" cy="718949"/>
          </a:xfrm>
          <a:prstGeom prst="rect">
            <a:avLst/>
          </a:prstGeom>
          <a:solidFill>
            <a:srgbClr val="3C3C3C"/>
          </a:solidFill>
          <a:ln w="12700" cap="flat" cmpd="sng" algn="ctr">
            <a:noFill/>
            <a:prstDash val="solid"/>
            <a:headEnd type="none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marR="0" lvl="0" indent="0" algn="r" defTabSz="12830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kern="0" cap="none" spc="0" normalizeH="0" baseline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HelveticaNeueLT Com 55 Roman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 hasCustomPrompt="1"/>
          </p:nvPr>
        </p:nvSpPr>
        <p:spPr>
          <a:xfrm>
            <a:off x="651061" y="652351"/>
            <a:ext cx="12756672" cy="37262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>2019</a:t>
            </a:r>
            <a:r>
              <a:rPr lang="en-US" noProof="0" dirty="0" smtClean="0"/>
              <a:t> </a:t>
            </a:r>
            <a:r>
              <a:rPr lang="zh-CN" altLang="en-US" noProof="0" dirty="0" smtClean="0"/>
              <a:t>欧普工业设计部</a:t>
            </a:r>
            <a:r>
              <a:rPr lang="en-US" altLang="zh-CN" noProof="0" dirty="0" smtClean="0"/>
              <a:t>PPT</a:t>
            </a:r>
            <a:r>
              <a:rPr lang="zh-CN" altLang="en-US" noProof="0" dirty="0" smtClean="0"/>
              <a:t>报告字体</a:t>
            </a:r>
            <a:r>
              <a:rPr lang="en-US" altLang="zh-CN" noProof="0" dirty="0" smtClean="0"/>
              <a:t>&amp;</a:t>
            </a:r>
            <a:r>
              <a:rPr lang="zh-CN" altLang="en-US" noProof="0" dirty="0" smtClean="0"/>
              <a:t>颜色使用规范</a:t>
            </a:r>
            <a:endParaRPr lang="de-DE" noProof="0" dirty="0"/>
          </a:p>
        </p:txBody>
      </p:sp>
      <p:sp>
        <p:nvSpPr>
          <p:cNvPr id="20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  <p15:guide id="2" pos="443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122525" cy="8324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 userDrawn="1"/>
        </p:nvSpPr>
        <p:spPr>
          <a:xfrm>
            <a:off x="0" y="-2774"/>
            <a:ext cx="15123600" cy="8326800"/>
          </a:xfrm>
          <a:prstGeom prst="rect">
            <a:avLst/>
          </a:prstGeom>
          <a:solidFill>
            <a:srgbClr val="070B11">
              <a:alpha val="35000"/>
            </a:srgb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1300" strike="noStrike" noProof="1"/>
          </a:p>
        </p:txBody>
      </p:sp>
      <p:sp>
        <p:nvSpPr>
          <p:cNvPr id="15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73727" y="372386"/>
            <a:ext cx="12974781" cy="189580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de-DE" sz="6000" b="0" kern="1200" spc="-300" baseline="0" dirty="0" smtClean="0">
                <a:solidFill>
                  <a:schemeClr val="bg1"/>
                </a:solidFill>
                <a:latin typeface="AvenirLTStd-Black" pitchFamily="34" charset="0"/>
                <a:ea typeface="Adobe Gothic Std B" pitchFamily="34" charset="-128"/>
                <a:cs typeface="+mn-cs"/>
              </a:defRPr>
            </a:lvl1pPr>
          </a:lstStyle>
          <a:p>
            <a:r>
              <a:rPr lang="de-DE" dirty="0" smtClean="0"/>
              <a:t>The xxxxxx (Name)</a:t>
            </a:r>
            <a:br>
              <a:rPr lang="de-DE" dirty="0" smtClean="0"/>
            </a:br>
            <a:r>
              <a:rPr lang="de-DE" dirty="0" smtClean="0"/>
              <a:t>Design V1.0</a:t>
            </a:r>
            <a:endParaRPr lang="de-DE" dirty="0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1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venirLTStd-Black" pitchFamily="34" charset="0"/>
              </a:defRPr>
            </a:lvl1pPr>
          </a:lstStyle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feld 9"/>
          <p:cNvSpPr txBox="1"/>
          <p:nvPr userDrawn="1"/>
        </p:nvSpPr>
        <p:spPr>
          <a:xfrm>
            <a:off x="1068278" y="7391936"/>
            <a:ext cx="12980229" cy="3693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Copyright 2020 - All rights reserved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presentation is the intellectual property of </a:t>
            </a:r>
            <a:r>
              <a:rPr lang="en-US" altLang="zh-CN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 Industrial</a:t>
            </a:r>
            <a:r>
              <a:rPr lang="en-US" sz="8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 </a:t>
            </a: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is subject to current copyrights. Dissemination, copying, modifying or distribution without our expressed written consent is strictly prohibited. The used images and graphics only serve research and illustration purposes – they are not to be published.</a:t>
            </a:r>
            <a:endParaRPr lang="de-DE" sz="8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74522" y="5183224"/>
            <a:ext cx="12964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Innovation design with a strong visual and emotional impact</a:t>
            </a:r>
          </a:p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Viable for industrial production on a mass scale</a:t>
            </a:r>
          </a:p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Ease of use and outstanding ergonomics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AvenirLTStd-Black" pitchFamily="34" charset="0"/>
            </a:endParaRPr>
          </a:p>
        </p:txBody>
      </p:sp>
      <p:sp>
        <p:nvSpPr>
          <p:cNvPr id="37" name="内容占位符 36"/>
          <p:cNvSpPr>
            <a:spLocks noGrp="1"/>
          </p:cNvSpPr>
          <p:nvPr userDrawn="1">
            <p:ph sz="quarter" idx="14" hasCustomPrompt="1"/>
          </p:nvPr>
        </p:nvSpPr>
        <p:spPr>
          <a:xfrm>
            <a:off x="1074970" y="4374792"/>
            <a:ext cx="6994525" cy="901885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defRPr>
            </a:lvl1pPr>
          </a:lstStyle>
          <a:p>
            <a:pPr lvl="0"/>
            <a:r>
              <a:rPr lang="en-US" altLang="zh-CN" dirty="0" smtClean="0"/>
              <a:t>2020/01/01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68388" y="2374963"/>
            <a:ext cx="12980120" cy="1033462"/>
          </a:xfrm>
        </p:spPr>
        <p:txBody>
          <a:bodyPr/>
          <a:lstStyle>
            <a:lvl1pPr>
              <a:lnSpc>
                <a:spcPct val="100000"/>
              </a:lnSpc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项目中文名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15" y="209130"/>
            <a:ext cx="1440352" cy="3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5122525" cy="832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15123600" cy="8326800"/>
          </a:xfrm>
          <a:prstGeom prst="rect">
            <a:avLst/>
          </a:prstGeom>
          <a:solidFill>
            <a:srgbClr val="070B11">
              <a:alpha val="35000"/>
            </a:srgb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1300" strike="noStrike" noProof="1"/>
          </a:p>
        </p:txBody>
      </p:sp>
      <p:sp>
        <p:nvSpPr>
          <p:cNvPr id="15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73727" y="372386"/>
            <a:ext cx="12974781" cy="189580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de-DE" sz="6000" b="0" kern="1200" spc="-300" baseline="0" dirty="0" smtClean="0">
                <a:solidFill>
                  <a:schemeClr val="bg1"/>
                </a:solidFill>
                <a:latin typeface="AvenirLTStd-Black" pitchFamily="34" charset="0"/>
                <a:ea typeface="Adobe Gothic Std B" pitchFamily="34" charset="-128"/>
                <a:cs typeface="+mn-cs"/>
              </a:defRPr>
            </a:lvl1pPr>
          </a:lstStyle>
          <a:p>
            <a:r>
              <a:rPr lang="de-DE" dirty="0" smtClean="0"/>
              <a:t>The xxxxxx (Name)</a:t>
            </a:r>
            <a:br>
              <a:rPr lang="de-DE" dirty="0" smtClean="0"/>
            </a:br>
            <a:r>
              <a:rPr lang="de-DE" dirty="0" smtClean="0"/>
              <a:t>Design V1.0</a:t>
            </a:r>
            <a:endParaRPr lang="de-DE" dirty="0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1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venirLTStd-Black" pitchFamily="34" charset="0"/>
              </a:defRPr>
            </a:lvl1pPr>
          </a:lstStyle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feld 9"/>
          <p:cNvSpPr txBox="1"/>
          <p:nvPr userDrawn="1"/>
        </p:nvSpPr>
        <p:spPr>
          <a:xfrm>
            <a:off x="1068278" y="7391936"/>
            <a:ext cx="12980229" cy="3693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Copyright 2020 - All rights reserved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presentation is the intellectual property of </a:t>
            </a:r>
            <a:r>
              <a:rPr lang="en-US" altLang="zh-CN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 Industrial</a:t>
            </a:r>
            <a:r>
              <a:rPr lang="en-US" sz="8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 </a:t>
            </a: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is subject to current copyrights. Dissemination, copying, modifying or distribution without our expressed written consent is strictly prohibited. The used images and graphics only serve research and illustration purposes – they are not to be published.</a:t>
            </a:r>
            <a:endParaRPr lang="de-DE" sz="8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74522" y="5183224"/>
            <a:ext cx="12964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Innovation design with a strong visual and emotional impact</a:t>
            </a:r>
          </a:p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Viable for industrial production on a mass scale</a:t>
            </a:r>
          </a:p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Ease of use and outstanding ergonomics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AvenirLTStd-Black" pitchFamily="34" charset="0"/>
            </a:endParaRPr>
          </a:p>
        </p:txBody>
      </p:sp>
      <p:sp>
        <p:nvSpPr>
          <p:cNvPr id="37" name="内容占位符 36"/>
          <p:cNvSpPr>
            <a:spLocks noGrp="1"/>
          </p:cNvSpPr>
          <p:nvPr userDrawn="1">
            <p:ph sz="quarter" idx="14" hasCustomPrompt="1"/>
          </p:nvPr>
        </p:nvSpPr>
        <p:spPr>
          <a:xfrm>
            <a:off x="1074970" y="4374792"/>
            <a:ext cx="6994525" cy="901885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defRPr>
            </a:lvl1pPr>
          </a:lstStyle>
          <a:p>
            <a:pPr lvl="0"/>
            <a:r>
              <a:rPr lang="en-US" altLang="zh-CN" dirty="0" smtClean="0"/>
              <a:t>2020/01/01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68388" y="2374963"/>
            <a:ext cx="12980120" cy="1033462"/>
          </a:xfrm>
        </p:spPr>
        <p:txBody>
          <a:bodyPr/>
          <a:lstStyle>
            <a:lvl1pPr>
              <a:lnSpc>
                <a:spcPct val="100000"/>
              </a:lnSpc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项目中文名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15" y="209130"/>
            <a:ext cx="1440352" cy="3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>
          <a:xfrm>
            <a:off x="1" y="1"/>
            <a:ext cx="15122524" cy="83258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73727" y="372386"/>
            <a:ext cx="12974781" cy="189580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de-DE" sz="6000" b="0" kern="1200" spc="-300" baseline="0" dirty="0" smtClean="0">
                <a:solidFill>
                  <a:schemeClr val="bg1"/>
                </a:solidFill>
                <a:latin typeface="AvenirLTStd-Black" pitchFamily="34" charset="0"/>
                <a:ea typeface="Adobe Gothic Std B" pitchFamily="34" charset="-128"/>
                <a:cs typeface="+mn-cs"/>
              </a:defRPr>
            </a:lvl1pPr>
          </a:lstStyle>
          <a:p>
            <a:r>
              <a:rPr lang="de-DE" dirty="0" smtClean="0"/>
              <a:t>The xxxxxx (Name)</a:t>
            </a:r>
            <a:br>
              <a:rPr lang="de-DE" dirty="0" smtClean="0"/>
            </a:br>
            <a:r>
              <a:rPr lang="de-DE" dirty="0" smtClean="0"/>
              <a:t>Design V1.0</a:t>
            </a:r>
            <a:endParaRPr lang="de-DE" dirty="0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1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venirLTStd-Black" pitchFamily="34" charset="0"/>
              </a:defRPr>
            </a:lvl1pPr>
          </a:lstStyle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feld 9"/>
          <p:cNvSpPr txBox="1"/>
          <p:nvPr userDrawn="1"/>
        </p:nvSpPr>
        <p:spPr>
          <a:xfrm>
            <a:off x="1068278" y="7391936"/>
            <a:ext cx="12980229" cy="3693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Copyright 2020 - All rights reserved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presentation is the intellectual property of </a:t>
            </a:r>
            <a:r>
              <a:rPr lang="en-US" altLang="zh-CN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 Industrial</a:t>
            </a:r>
            <a:r>
              <a:rPr lang="en-US" sz="800" baseline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 </a:t>
            </a: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is subject to current copyrights. Dissemination, copying, modifying or distribution without our expressed written consent is strictly prohibited. The used images and graphics only serve research and illustration purposes – they are not to be published.</a:t>
            </a:r>
            <a:endParaRPr lang="de-DE" sz="8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74522" y="5183224"/>
            <a:ext cx="12964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Innovation design with a strong visual and emotional impact</a:t>
            </a:r>
          </a:p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Viable for industrial production on a mass scale</a:t>
            </a:r>
          </a:p>
          <a:p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rPr>
              <a:t>+  Ease of use and outstanding ergonomics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AvenirLTStd-Black" pitchFamily="34" charset="0"/>
            </a:endParaRPr>
          </a:p>
        </p:txBody>
      </p:sp>
      <p:sp>
        <p:nvSpPr>
          <p:cNvPr id="37" name="内容占位符 36"/>
          <p:cNvSpPr>
            <a:spLocks noGrp="1"/>
          </p:cNvSpPr>
          <p:nvPr userDrawn="1">
            <p:ph sz="quarter" idx="14" hasCustomPrompt="1"/>
          </p:nvPr>
        </p:nvSpPr>
        <p:spPr>
          <a:xfrm>
            <a:off x="1074970" y="4374792"/>
            <a:ext cx="6994525" cy="901885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>
                    <a:lumMod val="95000"/>
                  </a:schemeClr>
                </a:solidFill>
                <a:latin typeface="AvenirLTStd-Black" pitchFamily="34" charset="0"/>
              </a:defRPr>
            </a:lvl1pPr>
          </a:lstStyle>
          <a:p>
            <a:pPr lvl="0"/>
            <a:r>
              <a:rPr lang="en-US" altLang="zh-CN" dirty="0" smtClean="0"/>
              <a:t>2020/01/01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68388" y="2374963"/>
            <a:ext cx="12980120" cy="1033462"/>
          </a:xfrm>
        </p:spPr>
        <p:txBody>
          <a:bodyPr/>
          <a:lstStyle>
            <a:lvl1pPr>
              <a:lnSpc>
                <a:spcPct val="100000"/>
              </a:lnSpc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项目中文名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15" y="298404"/>
            <a:ext cx="1346002" cy="3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nega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5122525" cy="83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09473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Grau</a:t>
            </a:r>
            <a:endParaRPr lang="de-DE" dirty="0"/>
          </a:p>
        </p:txBody>
      </p:sp>
      <p:sp>
        <p:nvSpPr>
          <p:cNvPr id="12" name="Foliennummernplatzhalter 7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7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9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472" y="4762098"/>
            <a:ext cx="13847404" cy="156145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latin typeface="AvenirLTStd-Black" pitchFamily="34" charset="0"/>
              </a:defRPr>
            </a:lvl1pPr>
          </a:lstStyle>
          <a:p>
            <a:pPr lvl="0"/>
            <a:r>
              <a:rPr lang="de-DE" dirty="0" smtClean="0"/>
              <a:t>Zwischentitel positiv auf </a:t>
            </a:r>
            <a:br>
              <a:rPr lang="de-DE" dirty="0" smtClean="0"/>
            </a:br>
            <a:r>
              <a:rPr lang="de-DE" dirty="0" smtClean="0"/>
              <a:t>Weiß oder hellem Bild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8874" y="6293179"/>
            <a:ext cx="13861370" cy="156145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>
              <a:lnSpc>
                <a:spcPts val="6166"/>
              </a:lnSpc>
              <a:defRPr sz="6200" baseline="0"/>
            </a:lvl1pPr>
            <a:lvl2pPr>
              <a:defRPr sz="33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de-DE" dirty="0" smtClean="0"/>
              <a:t>Erläuterung im Untertitel – </a:t>
            </a:r>
          </a:p>
          <a:p>
            <a:pPr lvl="0"/>
            <a:r>
              <a:rPr lang="de-DE" dirty="0" smtClean="0"/>
              <a:t>maximal zweizeilig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venirLTStd-Black" pitchFamily="34" charset="0"/>
              </a:defRPr>
            </a:lvl1pPr>
          </a:lstStyle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502" y="94877"/>
            <a:ext cx="963470" cy="216000"/>
          </a:xfrm>
          <a:prstGeom prst="rect">
            <a:avLst/>
          </a:prstGeom>
        </p:spPr>
      </p:pic>
      <p:sp>
        <p:nvSpPr>
          <p:cNvPr id="7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DARK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15122525" cy="83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473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Dunkelgrau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44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5128982" cy="83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473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Grau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1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6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negativ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15122526" cy="83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0594" y="4759884"/>
            <a:ext cx="13849648" cy="15332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t" anchorCtr="0">
            <a:noAutofit/>
          </a:bodyPr>
          <a:lstStyle>
            <a:lvl1pPr>
              <a:lnSpc>
                <a:spcPts val="6166"/>
              </a:lnSpc>
              <a:defRPr sz="6200" b="0" baseline="0">
                <a:solidFill>
                  <a:schemeClr val="tx1"/>
                </a:solidFill>
                <a:effectLst/>
                <a:latin typeface="AvenirLTStd-Black" pitchFamily="34" charset="0"/>
              </a:defRPr>
            </a:lvl1pPr>
          </a:lstStyle>
          <a:p>
            <a:r>
              <a:rPr lang="de-DE" dirty="0" smtClean="0"/>
              <a:t>Zwischenfolie negativ auf Pink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/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63" y="95538"/>
            <a:ext cx="963469" cy="216000"/>
          </a:xfrm>
          <a:prstGeom prst="rect">
            <a:avLst/>
          </a:prstGeom>
        </p:spPr>
      </p:pic>
      <p:sp>
        <p:nvSpPr>
          <p:cNvPr id="11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4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51662" y="2141876"/>
            <a:ext cx="13609374" cy="563266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Zweite Ebene</a:t>
            </a:r>
          </a:p>
        </p:txBody>
      </p:sp>
      <p:graphicFrame>
        <p:nvGraphicFramePr>
          <p:cNvPr id="3" name="Objekt 2" hidden="1"/>
          <p:cNvGraphicFramePr>
            <a:graphicFrameLocks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4518813"/>
              </p:ext>
            </p:extLst>
          </p:nvPr>
        </p:nvGraphicFramePr>
        <p:xfrm>
          <a:off x="12" y="2"/>
          <a:ext cx="242349" cy="19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4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Picture 740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" y="2"/>
                        <a:ext cx="242349" cy="192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platzhalter 11"/>
          <p:cNvSpPr>
            <a:spLocks noGrp="1"/>
          </p:cNvSpPr>
          <p:nvPr>
            <p:ph type="title"/>
          </p:nvPr>
        </p:nvSpPr>
        <p:spPr>
          <a:xfrm>
            <a:off x="651061" y="652351"/>
            <a:ext cx="12756672" cy="3726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 smtClean="0"/>
              <a:t>Titel master format</a:t>
            </a:r>
            <a:endParaRPr lang="en-US" dirty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3939402" y="7969103"/>
            <a:ext cx="520841" cy="157539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venirLTStd-Black" pitchFamily="34" charset="0"/>
              </a:defRPr>
            </a:lvl1pPr>
          </a:lstStyle>
          <a:p>
            <a:fld id="{6EAC2BBD-F2A8-4BDD-BF84-CE829B0F4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feld 9"/>
          <p:cNvSpPr txBox="1"/>
          <p:nvPr userDrawn="1"/>
        </p:nvSpPr>
        <p:spPr>
          <a:xfrm>
            <a:off x="609473" y="8126642"/>
            <a:ext cx="129802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altLang="zh-CN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Opple</a:t>
            </a:r>
            <a:r>
              <a:rPr lang="en-US" altLang="zh-CN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Design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 </a:t>
            </a:r>
            <a:r>
              <a:rPr lang="en-US" sz="80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 Confidential</a:t>
            </a:r>
            <a:endParaRPr lang="en-US" sz="8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8" r:id="rId2"/>
    <p:sldLayoutId id="2147483749" r:id="rId3"/>
    <p:sldLayoutId id="2147483750" r:id="rId4"/>
    <p:sldLayoutId id="2147483728" r:id="rId5"/>
    <p:sldLayoutId id="2147483661" r:id="rId6"/>
    <p:sldLayoutId id="2147483702" r:id="rId7"/>
    <p:sldLayoutId id="2147483719" r:id="rId8"/>
    <p:sldLayoutId id="2147483704" r:id="rId9"/>
    <p:sldLayoutId id="2147483720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27" r:id="rId16"/>
    <p:sldLayoutId id="2147483746" r:id="rId17"/>
    <p:sldLayoutId id="2147483747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339385" rtl="0" eaLnBrk="1" latinLnBrk="0" hangingPunct="1">
        <a:lnSpc>
          <a:spcPts val="2946"/>
        </a:lnSpc>
        <a:spcBef>
          <a:spcPct val="0"/>
        </a:spcBef>
        <a:buNone/>
        <a:defRPr sz="3100" b="1" kern="1200">
          <a:solidFill>
            <a:schemeClr val="tx1"/>
          </a:solidFill>
          <a:latin typeface="HelveticaNeueLT Com 55 Roman" pitchFamily="34" charset="0"/>
          <a:ea typeface="+mj-ea"/>
          <a:cs typeface="+mj-cs"/>
        </a:defRPr>
      </a:lvl1pPr>
    </p:titleStyle>
    <p:bodyStyle>
      <a:lvl1pPr marL="0" marR="0" indent="0" algn="l" defTabSz="202052" rtl="0" eaLnBrk="1" fontAlgn="auto" latinLnBrk="0" hangingPunct="1">
        <a:lnSpc>
          <a:spcPts val="2736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lang="de-DE" sz="2300" b="0" i="0" kern="1200" baseline="0" smtClean="0">
          <a:solidFill>
            <a:schemeClr val="tx1"/>
          </a:solidFill>
          <a:latin typeface="+mn-lt"/>
          <a:ea typeface="+mj-ea"/>
          <a:cs typeface="+mj-cs"/>
        </a:defRPr>
      </a:lvl1pPr>
      <a:lvl2pPr marL="202052" indent="-202052" algn="l" defTabSz="202052" rtl="0" eaLnBrk="1" latinLnBrk="0" hangingPunct="1">
        <a:lnSpc>
          <a:spcPts val="2736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›"/>
        <a:defRPr lang="de-DE" sz="2300" b="0" i="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404104" indent="-202052" algn="l" defTabSz="202052" rtl="0" eaLnBrk="1" latinLnBrk="0" hangingPunct="1">
        <a:lnSpc>
          <a:spcPts val="2736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›"/>
        <a:defRPr lang="de-DE" sz="2300" b="0" i="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606157" indent="-202052" algn="l" defTabSz="202052" rtl="0" eaLnBrk="1" latinLnBrk="0" hangingPunct="1">
        <a:lnSpc>
          <a:spcPts val="2736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›"/>
        <a:defRPr lang="de-DE" sz="2300" b="0" i="0" kern="1200" baseline="0" smtClean="0">
          <a:solidFill>
            <a:schemeClr val="tx1"/>
          </a:solidFill>
          <a:latin typeface="+mn-lt"/>
          <a:ea typeface="+mn-ea"/>
          <a:cs typeface="+mn-cs"/>
        </a:defRPr>
      </a:lvl4pPr>
      <a:lvl5pPr marL="479874" indent="-479874" algn="l" defTabSz="202052" rtl="0" eaLnBrk="1" latinLnBrk="0" hangingPunct="1">
        <a:lnSpc>
          <a:spcPts val="2736"/>
        </a:lnSpc>
        <a:spcBef>
          <a:spcPts val="0"/>
        </a:spcBef>
        <a:buClr>
          <a:schemeClr val="tx1"/>
        </a:buClr>
        <a:buSzPct val="100000"/>
        <a:buFont typeface="+mj-lt"/>
        <a:buAutoNum type="arabicPeriod"/>
        <a:defRPr lang="de-DE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681926" indent="-481138" algn="l" defTabSz="202052" rtl="0" eaLnBrk="1" latinLnBrk="0" hangingPunct="1">
        <a:lnSpc>
          <a:spcPts val="2736"/>
        </a:lnSpc>
        <a:spcBef>
          <a:spcPts val="0"/>
        </a:spcBef>
        <a:buFont typeface="+mj-lt"/>
        <a:buAutoNum type="arabicPeriod"/>
        <a:defRPr lang="de-DE" sz="23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4353005" indent="-334845" algn="l" defTabSz="133938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22700" indent="-334845" algn="l" defTabSz="133938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692392" indent="-334845" algn="l" defTabSz="133938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9694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385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81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8772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466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8158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7855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57548" algn="l" defTabSz="133938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C2BBD-F2A8-4BDD-BF84-CE829B0F40C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 smtClean="0"/>
              <a:t>2021/03/26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佳</a:t>
            </a:r>
            <a:r>
              <a:rPr lang="en-US" altLang="zh-CN" dirty="0"/>
              <a:t>II</a:t>
            </a:r>
            <a:r>
              <a:rPr lang="zh-CN" altLang="en-US" dirty="0"/>
              <a:t>侧发光平板灯</a:t>
            </a:r>
          </a:p>
        </p:txBody>
      </p:sp>
    </p:spTree>
    <p:extLst>
      <p:ext uri="{BB962C8B-B14F-4D97-AF65-F5344CB8AC3E}">
        <p14:creationId xmlns:p14="http://schemas.microsoft.com/office/powerpoint/2010/main" val="32442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4850" cy="832485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12840" y="5267045"/>
            <a:ext cx="13847404" cy="15614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t" anchorCtr="0">
            <a:noAutofit/>
          </a:bodyPr>
          <a:lstStyle>
            <a:lvl1pPr algn="l" defTabSz="1339385" rtl="0" eaLnBrk="1" latinLnBrk="0" hangingPunct="1">
              <a:lnSpc>
                <a:spcPts val="6166"/>
              </a:lnSpc>
              <a:spcBef>
                <a:spcPct val="0"/>
              </a:spcBef>
              <a:buNone/>
              <a:defRPr sz="6200" b="0" kern="1200" baseline="0">
                <a:solidFill>
                  <a:schemeClr val="tx1"/>
                </a:solidFill>
                <a:latin typeface="AvenirLTStd-Black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600" dirty="0" smtClean="0"/>
              <a:t>仰视图</a:t>
            </a:r>
            <a:endParaRPr lang="en-US" altLang="zh-CN" sz="3600" dirty="0" smtClean="0"/>
          </a:p>
          <a:p>
            <a:r>
              <a:rPr lang="zh-CN" altLang="en-US" sz="3600" dirty="0"/>
              <a:t>俯视图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59628" y="7267114"/>
            <a:ext cx="1250498" cy="5910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KeyShot</a:t>
            </a:r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相机参数</a:t>
            </a:r>
            <a:endParaRPr lang="en-US" altLang="zh-CN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方位角：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45°</a:t>
            </a: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倾斜：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35°</a:t>
            </a:r>
            <a:endParaRPr lang="zh-CN" altLang="en-US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03403" y="7267114"/>
            <a:ext cx="1250498" cy="5910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KeyShot</a:t>
            </a:r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相机参数</a:t>
            </a:r>
            <a:endParaRPr lang="en-US" altLang="zh-CN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方位角：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45°</a:t>
            </a: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倾斜：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-35°</a:t>
            </a:r>
            <a:endParaRPr lang="zh-CN" altLang="en-US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0"/>
            <a:ext cx="8324850" cy="8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612840" y="5267045"/>
            <a:ext cx="13847404" cy="15614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t" anchorCtr="0">
            <a:noAutofit/>
          </a:bodyPr>
          <a:lstStyle>
            <a:lvl1pPr algn="l" defTabSz="1339385" rtl="0" eaLnBrk="1" latinLnBrk="0" hangingPunct="1">
              <a:lnSpc>
                <a:spcPts val="6166"/>
              </a:lnSpc>
              <a:spcBef>
                <a:spcPct val="0"/>
              </a:spcBef>
              <a:buNone/>
              <a:defRPr sz="6200" b="0" kern="1200" baseline="0">
                <a:solidFill>
                  <a:schemeClr val="tx1"/>
                </a:solidFill>
                <a:latin typeface="AvenirLTStd-Black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600" dirty="0" smtClean="0"/>
              <a:t>仰视图</a:t>
            </a:r>
            <a:endParaRPr lang="en-US" altLang="zh-CN" sz="3600" dirty="0" smtClean="0"/>
          </a:p>
          <a:p>
            <a:r>
              <a:rPr lang="zh-CN" altLang="en-US" sz="3600" dirty="0"/>
              <a:t>俯视图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59628" y="7267114"/>
            <a:ext cx="1250498" cy="5910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KeyShot</a:t>
            </a:r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相机参数</a:t>
            </a:r>
            <a:endParaRPr lang="en-US" altLang="zh-CN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方位角：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45°</a:t>
            </a: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倾斜：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35°</a:t>
            </a:r>
            <a:endParaRPr lang="zh-CN" altLang="en-US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03403" y="7267114"/>
            <a:ext cx="1250498" cy="5910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KeyShot</a:t>
            </a:r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相机参数</a:t>
            </a:r>
            <a:endParaRPr lang="en-US" altLang="zh-CN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方位角：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45°</a:t>
            </a: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倾斜：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-35°</a:t>
            </a:r>
            <a:endParaRPr lang="zh-CN" altLang="en-US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4850" cy="832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0"/>
            <a:ext cx="8324850" cy="8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612840" y="5267045"/>
            <a:ext cx="13847404" cy="15614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t" anchorCtr="0">
            <a:noAutofit/>
          </a:bodyPr>
          <a:lstStyle>
            <a:lvl1pPr algn="l" defTabSz="1339385" rtl="0" eaLnBrk="1" latinLnBrk="0" hangingPunct="1">
              <a:lnSpc>
                <a:spcPts val="6166"/>
              </a:lnSpc>
              <a:spcBef>
                <a:spcPct val="0"/>
              </a:spcBef>
              <a:buNone/>
              <a:defRPr sz="6200" b="0" kern="1200" baseline="0">
                <a:solidFill>
                  <a:schemeClr val="tx1"/>
                </a:solidFill>
                <a:latin typeface="AvenirLTStd-Black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600" dirty="0" smtClean="0"/>
              <a:t>仰视图</a:t>
            </a:r>
            <a:endParaRPr lang="en-US" altLang="zh-CN" sz="3600" dirty="0" smtClean="0"/>
          </a:p>
          <a:p>
            <a:r>
              <a:rPr lang="zh-CN" altLang="en-US" sz="3600" dirty="0"/>
              <a:t>俯视图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59628" y="7267114"/>
            <a:ext cx="1250498" cy="5910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KeyShot</a:t>
            </a:r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相机参数</a:t>
            </a:r>
            <a:endParaRPr lang="en-US" altLang="zh-CN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方位角：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45°</a:t>
            </a: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倾斜：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35°</a:t>
            </a:r>
            <a:endParaRPr lang="zh-CN" altLang="en-US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03403" y="7267114"/>
            <a:ext cx="1250498" cy="5910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KeyShot</a:t>
            </a:r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相机参数</a:t>
            </a:r>
            <a:endParaRPr lang="en-US" altLang="zh-CN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方位角：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45°</a:t>
            </a: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倾斜：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-35°</a:t>
            </a:r>
            <a:endParaRPr lang="zh-CN" altLang="en-US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0"/>
            <a:ext cx="8324850" cy="832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4850" cy="8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612840" y="5267045"/>
            <a:ext cx="13847404" cy="15614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t" anchorCtr="0">
            <a:noAutofit/>
          </a:bodyPr>
          <a:lstStyle>
            <a:lvl1pPr algn="l" defTabSz="1339385" rtl="0" eaLnBrk="1" latinLnBrk="0" hangingPunct="1">
              <a:lnSpc>
                <a:spcPts val="6166"/>
              </a:lnSpc>
              <a:spcBef>
                <a:spcPct val="0"/>
              </a:spcBef>
              <a:buNone/>
              <a:defRPr sz="6200" b="0" kern="1200" baseline="0">
                <a:solidFill>
                  <a:schemeClr val="tx1"/>
                </a:solidFill>
                <a:latin typeface="AvenirLTStd-Black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600" dirty="0" smtClean="0"/>
              <a:t>仰视图</a:t>
            </a:r>
            <a:endParaRPr lang="en-US" altLang="zh-CN" sz="3600" dirty="0" smtClean="0"/>
          </a:p>
          <a:p>
            <a:r>
              <a:rPr lang="zh-CN" altLang="en-US" sz="3600" dirty="0"/>
              <a:t>俯视图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59628" y="7267114"/>
            <a:ext cx="1250498" cy="5910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KeyShot</a:t>
            </a:r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相机参数</a:t>
            </a:r>
            <a:endParaRPr lang="en-US" altLang="zh-CN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方位角：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45°</a:t>
            </a: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倾斜：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35°</a:t>
            </a:r>
            <a:endParaRPr lang="zh-CN" altLang="en-US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03403" y="7267114"/>
            <a:ext cx="1250498" cy="5910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KeyShot</a:t>
            </a:r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相机参数</a:t>
            </a:r>
            <a:endParaRPr lang="en-US" altLang="zh-CN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方位角：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45°</a:t>
            </a:r>
          </a:p>
          <a:p>
            <a:r>
              <a:rPr lang="zh-CN" alt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倾斜：</a:t>
            </a:r>
            <a:r>
              <a:rPr lang="en-US" altLang="zh-CN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简体" panose="02000000000000000000" pitchFamily="2" charset="-122"/>
                <a:ea typeface="方正兰亭准黑简体" panose="02000000000000000000" pitchFamily="2" charset="-122"/>
              </a:rPr>
              <a:t>-35°</a:t>
            </a:r>
            <a:endParaRPr lang="zh-CN" altLang="en-US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方正兰亭准黑简体" panose="02000000000000000000" pitchFamily="2" charset="-122"/>
              <a:ea typeface="方正兰亭准黑简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4850" cy="832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0"/>
            <a:ext cx="8324850" cy="8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4_DA_PPT_Mastertemplate">
  <a:themeElements>
    <a:clrScheme name="DA_CI_2012">
      <a:dk1>
        <a:srgbClr val="828282"/>
      </a:dk1>
      <a:lt1>
        <a:srgbClr val="FFFFFF"/>
      </a:lt1>
      <a:dk2>
        <a:srgbClr val="00469B"/>
      </a:dk2>
      <a:lt2>
        <a:srgbClr val="008CD2"/>
      </a:lt2>
      <a:accent1>
        <a:srgbClr val="BED228"/>
      </a:accent1>
      <a:accent2>
        <a:srgbClr val="FADC00"/>
      </a:accent2>
      <a:accent3>
        <a:srgbClr val="FFAA00"/>
      </a:accent3>
      <a:accent4>
        <a:srgbClr val="E62D37"/>
      </a:accent4>
      <a:accent5>
        <a:srgbClr val="D71E78"/>
      </a:accent5>
      <a:accent6>
        <a:srgbClr val="3C3C3C"/>
      </a:accent6>
      <a:hlink>
        <a:srgbClr val="7F7F7F"/>
      </a:hlink>
      <a:folHlink>
        <a:srgbClr val="595959"/>
      </a:folHlink>
    </a:clrScheme>
    <a:fontScheme name="designaffairs_CI_2012">
      <a:majorFont>
        <a:latin typeface="HelveticaNeueLT Com 55 Roman"/>
        <a:ea typeface=""/>
        <a:cs typeface=""/>
      </a:majorFont>
      <a:minorFont>
        <a:latin typeface="HelveticaNeueLT Com 55 Roman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headEnd type="none"/>
          <a:tailEnd type="none" w="sm" len="sm"/>
        </a:ln>
        <a:effectLst/>
      </a:spPr>
      <a:bodyPr wrap="square" lIns="0" tIns="0" rIns="0" bIns="0" rtlCol="0" anchor="t" anchorCtr="0">
        <a:noAutofit/>
      </a:bodyPr>
      <a:lstStyle>
        <a:defPPr algn="r">
          <a:defRPr sz="1200" i="0" u="none" smtClean="0">
            <a:solidFill>
              <a:schemeClr val="tx1"/>
            </a:solidFill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DA CIcolors 2011">
      <a:dk1>
        <a:srgbClr val="828282"/>
      </a:dk1>
      <a:lt1>
        <a:srgbClr val="FFFFFF"/>
      </a:lt1>
      <a:dk2>
        <a:srgbClr val="2A8BD1"/>
      </a:dk2>
      <a:lt2>
        <a:srgbClr val="253C99"/>
      </a:lt2>
      <a:accent1>
        <a:srgbClr val="8D1D91"/>
      </a:accent1>
      <a:accent2>
        <a:srgbClr val="D92B85"/>
      </a:accent2>
      <a:accent3>
        <a:srgbClr val="D9253A"/>
      </a:accent3>
      <a:accent4>
        <a:srgbClr val="F29007"/>
      </a:accent4>
      <a:accent5>
        <a:srgbClr val="FFD000"/>
      </a:accent5>
      <a:accent6>
        <a:srgbClr val="B2CC0A"/>
      </a:accent6>
      <a:hlink>
        <a:srgbClr val="7F7F7F"/>
      </a:hlink>
      <a:folHlink>
        <a:srgbClr val="595959"/>
      </a:folHlink>
    </a:clrScheme>
    <a:fontScheme name="designaffairs_CI-font_2011">
      <a:majorFont>
        <a:latin typeface="HelveticaNeueLT Com 55 Roman"/>
        <a:ea typeface=""/>
        <a:cs typeface=""/>
      </a:majorFont>
      <a:minorFont>
        <a:latin typeface="HelveticaNeueLT Com 55 Roman"/>
        <a:ea typeface=""/>
        <a:cs typeface="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DA CIcolors 2011">
      <a:dk1>
        <a:srgbClr val="828282"/>
      </a:dk1>
      <a:lt1>
        <a:srgbClr val="FFFFFF"/>
      </a:lt1>
      <a:dk2>
        <a:srgbClr val="2A8BD1"/>
      </a:dk2>
      <a:lt2>
        <a:srgbClr val="253C99"/>
      </a:lt2>
      <a:accent1>
        <a:srgbClr val="8D1D91"/>
      </a:accent1>
      <a:accent2>
        <a:srgbClr val="D92B85"/>
      </a:accent2>
      <a:accent3>
        <a:srgbClr val="D9253A"/>
      </a:accent3>
      <a:accent4>
        <a:srgbClr val="F29007"/>
      </a:accent4>
      <a:accent5>
        <a:srgbClr val="FFD000"/>
      </a:accent5>
      <a:accent6>
        <a:srgbClr val="B2CC0A"/>
      </a:accent6>
      <a:hlink>
        <a:srgbClr val="7F7F7F"/>
      </a:hlink>
      <a:folHlink>
        <a:srgbClr val="595959"/>
      </a:folHlink>
    </a:clrScheme>
    <a:fontScheme name="designaffairs_CI-font_2011">
      <a:majorFont>
        <a:latin typeface="HelveticaNeueLT Com 55 Roman"/>
        <a:ea typeface=""/>
        <a:cs typeface=""/>
      </a:majorFont>
      <a:minorFont>
        <a:latin typeface="HelveticaNeueLT Com 55 Roman"/>
        <a:ea typeface=""/>
        <a:cs typeface="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2014_DA_PPT_Mastertemplate</Template>
  <TotalTime>9504</TotalTime>
  <Words>109</Words>
  <Application>Microsoft Office PowerPoint</Application>
  <PresentationFormat>自定义</PresentationFormat>
  <Paragraphs>36</Paragraphs>
  <Slides>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Adobe Gothic Std B</vt:lpstr>
      <vt:lpstr>HelveticaNeueLT Com 55 Roman</vt:lpstr>
      <vt:lpstr>方正兰亭准黑简体</vt:lpstr>
      <vt:lpstr>微软雅黑</vt:lpstr>
      <vt:lpstr>Arial</vt:lpstr>
      <vt:lpstr>Avenir LT Std 65 Medium</vt:lpstr>
      <vt:lpstr>AvenirLTStd-Black</vt:lpstr>
      <vt:lpstr>Century Gothic</vt:lpstr>
      <vt:lpstr>2014_DA_PPT_Mastertemplate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designaffairs GmbH</Manager>
  <Company>designaffairs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Inhouse design Proposal 2019</dc:title>
  <dc:creator>mfwei@supor.com</dc:creator>
  <cp:lastModifiedBy>An Zhu(祝安)</cp:lastModifiedBy>
  <cp:revision>797</cp:revision>
  <cp:lastPrinted>2015-10-19T12:56:27Z</cp:lastPrinted>
  <dcterms:created xsi:type="dcterms:W3CDTF">2014-03-14T04:31:46Z</dcterms:created>
  <dcterms:modified xsi:type="dcterms:W3CDTF">2021-03-26T02:03:54Z</dcterms:modified>
  <cp:category>Supor Designfactory</cp:category>
</cp:coreProperties>
</file>