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771" r:id="rId2"/>
    <p:sldId id="1080" r:id="rId3"/>
    <p:sldId id="1079" r:id="rId4"/>
    <p:sldId id="1072" r:id="rId5"/>
    <p:sldId id="1077" r:id="rId6"/>
    <p:sldId id="1082" r:id="rId7"/>
    <p:sldId id="1084" r:id="rId8"/>
    <p:sldId id="1083" r:id="rId9"/>
  </p:sldIdLst>
  <p:sldSz cx="15122525" cy="8324850"/>
  <p:notesSz cx="7010400" cy="9296400"/>
  <p:custDataLst>
    <p:tags r:id="rId12"/>
  </p:custDataLst>
  <p:defaultTextStyle>
    <a:defPPr>
      <a:defRPr lang="de-DE"/>
    </a:defPPr>
    <a:lvl1pPr marL="0" algn="l" defTabSz="133938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69694" algn="l" defTabSz="133938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39385" algn="l" defTabSz="133938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2009081" algn="l" defTabSz="133938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78772" algn="l" defTabSz="133938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348466" algn="l" defTabSz="133938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4018158" algn="l" defTabSz="133938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687855" algn="l" defTabSz="133938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357548" algn="l" defTabSz="133938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D811A4BB-5D5D-4974-9F49-827255907EE4}">
          <p14:sldIdLst>
            <p14:sldId id="771"/>
            <p14:sldId id="1080"/>
            <p14:sldId id="1079"/>
            <p14:sldId id="1072"/>
            <p14:sldId id="1077"/>
            <p14:sldId id="1082"/>
            <p14:sldId id="1084"/>
            <p14:sldId id="10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498">
          <p15:clr>
            <a:srgbClr val="A4A3A4"/>
          </p15:clr>
        </p15:guide>
        <p15:guide id="2" orient="horz" pos="296">
          <p15:clr>
            <a:srgbClr val="A4A3A4"/>
          </p15:clr>
        </p15:guide>
        <p15:guide id="3" orient="horz" pos="1010">
          <p15:clr>
            <a:srgbClr val="A4A3A4"/>
          </p15:clr>
        </p15:guide>
        <p15:guide id="4" orient="horz" pos="590">
          <p15:clr>
            <a:srgbClr val="A4A3A4"/>
          </p15:clr>
        </p15:guide>
        <p15:guide id="5" orient="horz" pos="3689">
          <p15:clr>
            <a:srgbClr val="A4A3A4"/>
          </p15:clr>
        </p15:guide>
        <p15:guide id="6" pos="296">
          <p15:clr>
            <a:srgbClr val="A4A3A4"/>
          </p15:clr>
        </p15:guide>
        <p15:guide id="7" pos="6441">
          <p15:clr>
            <a:srgbClr val="A4A3A4"/>
          </p15:clr>
        </p15:guide>
        <p15:guide id="8" pos="3367">
          <p15:clr>
            <a:srgbClr val="A4A3A4"/>
          </p15:clr>
        </p15:guide>
        <p15:guide id="9" pos="3219">
          <p15:clr>
            <a:srgbClr val="A4A3A4"/>
          </p15:clr>
        </p15:guide>
        <p15:guide id="10" pos="3515">
          <p15:clr>
            <a:srgbClr val="A4A3A4"/>
          </p15:clr>
        </p15:guide>
        <p15:guide id="11" orient="horz" pos="4839">
          <p15:clr>
            <a:srgbClr val="A4A3A4"/>
          </p15:clr>
        </p15:guide>
        <p15:guide id="12" orient="horz" pos="409">
          <p15:clr>
            <a:srgbClr val="A4A3A4"/>
          </p15:clr>
        </p15:guide>
        <p15:guide id="13" orient="horz" pos="1397">
          <p15:clr>
            <a:srgbClr val="A4A3A4"/>
          </p15:clr>
        </p15:guide>
        <p15:guide id="14" orient="horz" pos="816">
          <p15:clr>
            <a:srgbClr val="A4A3A4"/>
          </p15:clr>
        </p15:guide>
        <p15:guide id="15" orient="horz" pos="5105">
          <p15:clr>
            <a:srgbClr val="A4A3A4"/>
          </p15:clr>
        </p15:guide>
        <p15:guide id="16" pos="418">
          <p15:clr>
            <a:srgbClr val="A4A3A4"/>
          </p15:clr>
        </p15:guide>
        <p15:guide id="17" pos="9109">
          <p15:clr>
            <a:srgbClr val="A4A3A4"/>
          </p15:clr>
        </p15:guide>
        <p15:guide id="18" pos="4761">
          <p15:clr>
            <a:srgbClr val="A4A3A4"/>
          </p15:clr>
        </p15:guide>
        <p15:guide id="19" pos="4553">
          <p15:clr>
            <a:srgbClr val="A4A3A4"/>
          </p15:clr>
        </p15:guide>
        <p15:guide id="20" pos="49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2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D228"/>
    <a:srgbClr val="FFFFFF"/>
    <a:srgbClr val="FF006A"/>
    <a:srgbClr val="D7A564"/>
    <a:srgbClr val="E62D37"/>
    <a:srgbClr val="FFAA00"/>
    <a:srgbClr val="FADC00"/>
    <a:srgbClr val="BF186A"/>
    <a:srgbClr val="E28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8" autoAdjust="0"/>
    <p:restoredTop sz="94585" autoAdjust="0"/>
  </p:normalViewPr>
  <p:slideViewPr>
    <p:cSldViewPr snapToGrid="0" snapToObjects="1" showGuides="1">
      <p:cViewPr varScale="1">
        <p:scale>
          <a:sx n="60" d="100"/>
          <a:sy n="60" d="100"/>
        </p:scale>
        <p:origin x="822" y="78"/>
      </p:cViewPr>
      <p:guideLst>
        <p:guide orient="horz" pos="3498"/>
        <p:guide orient="horz" pos="296"/>
        <p:guide orient="horz" pos="1010"/>
        <p:guide orient="horz" pos="590"/>
        <p:guide orient="horz" pos="3689"/>
        <p:guide pos="296"/>
        <p:guide pos="6441"/>
        <p:guide pos="3367"/>
        <p:guide pos="3219"/>
        <p:guide pos="3515"/>
        <p:guide orient="horz" pos="4839"/>
        <p:guide orient="horz" pos="409"/>
        <p:guide orient="horz" pos="1397"/>
        <p:guide orient="horz" pos="816"/>
        <p:guide orient="horz" pos="5105"/>
        <p:guide pos="418"/>
        <p:guide pos="9109"/>
        <p:guide pos="4761"/>
        <p:guide pos="4553"/>
        <p:guide pos="497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780" y="-96"/>
      </p:cViewPr>
      <p:guideLst>
        <p:guide orient="horz" pos="3152"/>
        <p:guide pos="2140"/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AA952-3831-4896-A8A4-D392515A5B3D}" type="datetimeFigureOut">
              <a:rPr lang="de-DE" smtClean="0"/>
              <a:pPr/>
              <a:t>15.06.2021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A5666-9158-49F3-A1DA-289A4AC6F9A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9442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2656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2656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A4CDA-92A1-4404-9AA1-0837A4569875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39725" y="696913"/>
            <a:ext cx="633095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391090" y="4415790"/>
            <a:ext cx="6228221" cy="418338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992843"/>
            <a:ext cx="3037840" cy="3019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70939" y="8992843"/>
            <a:ext cx="3037840" cy="3019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9AFDE-3D95-4F1A-B050-16D5D66D22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25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51539" indent="-151539" algn="l" defTabSz="1604631" rtl="0" eaLnBrk="1" latinLnBrk="0" hangingPunct="1">
      <a:buClr>
        <a:schemeClr val="tx1"/>
      </a:buClr>
      <a:buFont typeface="Arial" pitchFamily="34" charset="0"/>
      <a:buChar char="›"/>
      <a:defRPr sz="2300" kern="1200">
        <a:solidFill>
          <a:schemeClr val="tx1"/>
        </a:solidFill>
        <a:latin typeface="HelveticaNeueLT Com 55 Roman" pitchFamily="34" charset="0"/>
        <a:ea typeface="+mn-ea"/>
        <a:cs typeface="+mn-cs"/>
      </a:defRPr>
    </a:lvl1pPr>
    <a:lvl2pPr marL="151539" indent="-151539" algn="l" defTabSz="1604631" rtl="0" eaLnBrk="1" latinLnBrk="0" hangingPunct="1">
      <a:buClr>
        <a:schemeClr val="tx1"/>
      </a:buClr>
      <a:buFont typeface="Arial" pitchFamily="34" charset="0"/>
      <a:buChar char="›"/>
      <a:defRPr sz="2300" kern="1200">
        <a:solidFill>
          <a:schemeClr val="tx1"/>
        </a:solidFill>
        <a:latin typeface="HelveticaNeueLT Com 55 Roman" pitchFamily="34" charset="0"/>
        <a:ea typeface="+mn-ea"/>
        <a:cs typeface="+mn-cs"/>
      </a:defRPr>
    </a:lvl2pPr>
    <a:lvl3pPr marL="151539" indent="-151539" algn="l" defTabSz="1604631" rtl="0" eaLnBrk="1" latinLnBrk="0" hangingPunct="1">
      <a:buClr>
        <a:schemeClr val="tx1"/>
      </a:buClr>
      <a:buFont typeface="Arial" pitchFamily="34" charset="0"/>
      <a:buChar char="›"/>
      <a:defRPr sz="2300" kern="1200">
        <a:solidFill>
          <a:schemeClr val="tx1"/>
        </a:solidFill>
        <a:latin typeface="HelveticaNeueLT Com 55 Roman" pitchFamily="34" charset="0"/>
        <a:ea typeface="+mn-ea"/>
        <a:cs typeface="+mn-cs"/>
      </a:defRPr>
    </a:lvl3pPr>
    <a:lvl4pPr marL="151539" indent="-151539" algn="l" defTabSz="1604631" rtl="0" eaLnBrk="1" latinLnBrk="0" hangingPunct="1">
      <a:buClr>
        <a:schemeClr val="tx1"/>
      </a:buClr>
      <a:buFont typeface="Arial" pitchFamily="34" charset="0"/>
      <a:buChar char="›"/>
      <a:defRPr sz="2300" kern="1200">
        <a:solidFill>
          <a:schemeClr val="tx1"/>
        </a:solidFill>
        <a:latin typeface="HelveticaNeueLT Com 55 Roman" pitchFamily="34" charset="0"/>
        <a:ea typeface="+mn-ea"/>
        <a:cs typeface="+mn-cs"/>
      </a:defRPr>
    </a:lvl4pPr>
    <a:lvl5pPr marL="151539" indent="-151539" algn="l" defTabSz="1604631" rtl="0" eaLnBrk="1" latinLnBrk="0" hangingPunct="1">
      <a:buClr>
        <a:schemeClr val="tx1"/>
      </a:buClr>
      <a:buFont typeface="Arial" pitchFamily="34" charset="0"/>
      <a:buChar char="›"/>
      <a:defRPr sz="2300" kern="1200">
        <a:solidFill>
          <a:schemeClr val="tx1"/>
        </a:solidFill>
        <a:latin typeface="HelveticaNeueLT Com 55 Roman" pitchFamily="34" charset="0"/>
        <a:ea typeface="+mn-ea"/>
        <a:cs typeface="+mn-cs"/>
      </a:defRPr>
    </a:lvl5pPr>
    <a:lvl6pPr marL="4011582" algn="l" defTabSz="16046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13896" algn="l" defTabSz="16046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16213" algn="l" defTabSz="16046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18529" algn="l" defTabSz="16046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f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f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9"/>
          <a:stretch/>
        </p:blipFill>
        <p:spPr>
          <a:xfrm>
            <a:off x="-22645" y="0"/>
            <a:ext cx="15145169" cy="8324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矩形 18"/>
          <p:cNvSpPr/>
          <p:nvPr userDrawn="1"/>
        </p:nvSpPr>
        <p:spPr>
          <a:xfrm>
            <a:off x="0" y="-2774"/>
            <a:ext cx="15123600" cy="8326800"/>
          </a:xfrm>
          <a:prstGeom prst="rect">
            <a:avLst/>
          </a:prstGeom>
          <a:solidFill>
            <a:srgbClr val="070B11">
              <a:alpha val="35000"/>
            </a:srgb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z="1300" strike="noStrike" noProof="1"/>
          </a:p>
        </p:txBody>
      </p:sp>
      <p:sp>
        <p:nvSpPr>
          <p:cNvPr id="15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1073727" y="372386"/>
            <a:ext cx="12974781" cy="1895805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lang="de-DE" sz="6000" b="0" kern="1200" spc="-300" baseline="0" dirty="0" smtClean="0">
                <a:solidFill>
                  <a:schemeClr val="bg1"/>
                </a:solidFill>
                <a:latin typeface="AvenirLTStd-Black" pitchFamily="34" charset="0"/>
                <a:ea typeface="Adobe Gothic Std B" pitchFamily="34" charset="-128"/>
                <a:cs typeface="+mn-cs"/>
              </a:defRPr>
            </a:lvl1pPr>
          </a:lstStyle>
          <a:p>
            <a:r>
              <a:rPr lang="de-DE" dirty="0"/>
              <a:t>The xxxxxx (Name)</a:t>
            </a:r>
            <a:br>
              <a:rPr lang="de-DE" dirty="0"/>
            </a:br>
            <a:r>
              <a:rPr lang="de-DE" dirty="0"/>
              <a:t>Design V1.0</a:t>
            </a:r>
          </a:p>
        </p:txBody>
      </p:sp>
      <p:sp>
        <p:nvSpPr>
          <p:cNvPr id="4" name="灯片编号占位符 3"/>
          <p:cNvSpPr>
            <a:spLocks noGrp="1"/>
          </p:cNvSpPr>
          <p:nvPr userDrawn="1">
            <p:ph type="sldNum" sz="quarter" idx="11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AvenirLTStd-Black" pitchFamily="34" charset="0"/>
              </a:defRPr>
            </a:lvl1pPr>
          </a:lstStyle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feld 9"/>
          <p:cNvSpPr txBox="1"/>
          <p:nvPr userDrawn="1"/>
        </p:nvSpPr>
        <p:spPr>
          <a:xfrm>
            <a:off x="1068278" y="7391936"/>
            <a:ext cx="12980229" cy="36933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Copyright 2020 - All rights reserved</a:t>
            </a:r>
          </a:p>
          <a:p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presentation is the intellectual property of </a:t>
            </a:r>
            <a:r>
              <a:rPr lang="en-US" altLang="zh-C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 Industrial</a:t>
            </a:r>
            <a:r>
              <a:rPr lang="en-US" sz="800" baseline="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 </a:t>
            </a: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 is subject to current copyrights. Dissemination, copying, modifying or distribution without our expressed written consent is strictly prohibited. The used images and graphics only serve research and illustration purposes – they are not to be published.</a:t>
            </a:r>
            <a:endParaRPr lang="de-DE" sz="8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974522" y="5183224"/>
            <a:ext cx="129648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rPr>
              <a:t>+  Innovation design with a strong visual and emotional impact</a:t>
            </a:r>
          </a:p>
          <a:p>
            <a:r>
              <a:rPr lang="en-US" altLang="zh-CN" sz="1100" dirty="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rPr>
              <a:t>+  Viable for industrial production on a mass scale</a:t>
            </a:r>
          </a:p>
          <a:p>
            <a:r>
              <a:rPr lang="en-US" altLang="zh-CN" sz="1100" dirty="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rPr>
              <a:t>+  Ease of use and outstanding ergonomics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AvenirLTStd-Black" pitchFamily="34" charset="0"/>
            </a:endParaRPr>
          </a:p>
        </p:txBody>
      </p:sp>
      <p:sp>
        <p:nvSpPr>
          <p:cNvPr id="37" name="内容占位符 36"/>
          <p:cNvSpPr>
            <a:spLocks noGrp="1"/>
          </p:cNvSpPr>
          <p:nvPr userDrawn="1">
            <p:ph sz="quarter" idx="14" hasCustomPrompt="1"/>
          </p:nvPr>
        </p:nvSpPr>
        <p:spPr>
          <a:xfrm>
            <a:off x="1074970" y="4374792"/>
            <a:ext cx="6994525" cy="901885"/>
          </a:xfrm>
        </p:spPr>
        <p:txBody>
          <a:bodyPr/>
          <a:lstStyle>
            <a:lvl1pPr>
              <a:lnSpc>
                <a:spcPct val="100000"/>
              </a:lnSpc>
              <a:defRPr sz="320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defRPr>
            </a:lvl1pPr>
          </a:lstStyle>
          <a:p>
            <a:pPr lvl="0"/>
            <a:r>
              <a:rPr lang="en-US" altLang="zh-CN" dirty="0"/>
              <a:t>2020/01/01</a:t>
            </a:r>
            <a:endParaRPr lang="zh-CN" altLang="en-US" dirty="0"/>
          </a:p>
        </p:txBody>
      </p:sp>
      <p:sp>
        <p:nvSpPr>
          <p:cNvPr id="39" name="文本占位符 38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68388" y="2374963"/>
            <a:ext cx="12980120" cy="1033462"/>
          </a:xfrm>
        </p:spPr>
        <p:txBody>
          <a:bodyPr/>
          <a:lstStyle>
            <a:lvl1pPr>
              <a:lnSpc>
                <a:spcPct val="100000"/>
              </a:lnSpc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5pPr>
              <a:defRPr/>
            </a:lvl5pPr>
          </a:lstStyle>
          <a:p>
            <a:pPr lvl="0"/>
            <a:r>
              <a:rPr lang="zh-CN" altLang="en-US" dirty="0"/>
              <a:t>项目中文名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315" y="298404"/>
            <a:ext cx="1346002" cy="30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4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negativ R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"/>
            <a:ext cx="15122526" cy="832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0594" y="4759884"/>
            <a:ext cx="13849648" cy="1533295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anchor="t" anchorCtr="0">
            <a:noAutofit/>
          </a:bodyPr>
          <a:lstStyle>
            <a:lvl1pPr>
              <a:lnSpc>
                <a:spcPts val="6166"/>
              </a:lnSpc>
              <a:defRPr sz="6200" baseline="0">
                <a:solidFill>
                  <a:schemeClr val="tx1"/>
                </a:solidFill>
                <a:effectLst/>
                <a:latin typeface="AvenirLTStd-Black" pitchFamily="34" charset="0"/>
              </a:defRPr>
            </a:lvl1pPr>
          </a:lstStyle>
          <a:p>
            <a:r>
              <a:rPr lang="de-DE" dirty="0"/>
              <a:t>Zwischenfolie negativ auf Rot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2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/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63" y="95538"/>
            <a:ext cx="963469" cy="216000"/>
          </a:xfrm>
          <a:prstGeom prst="rect">
            <a:avLst/>
          </a:prstGeom>
        </p:spPr>
      </p:pic>
      <p:sp>
        <p:nvSpPr>
          <p:cNvPr id="11" name="Textfeld 9"/>
          <p:cNvSpPr txBox="1"/>
          <p:nvPr userDrawn="1"/>
        </p:nvSpPr>
        <p:spPr>
          <a:xfrm>
            <a:off x="609473" y="8126642"/>
            <a:ext cx="1298022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</a:t>
            </a:r>
            <a:r>
              <a:rPr lang="en-US" altLang="zh-CN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</a:t>
            </a:r>
            <a:r>
              <a:rPr lang="en-US" altLang="zh-CN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2020 </a:t>
            </a:r>
            <a:r>
              <a:rPr lang="en-US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 Confidential</a:t>
            </a:r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75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negativ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1"/>
            <a:ext cx="15122525" cy="835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0594" y="4759884"/>
            <a:ext cx="13849648" cy="1533295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anchor="t" anchorCtr="0">
            <a:noAutofit/>
          </a:bodyPr>
          <a:lstStyle>
            <a:lvl1pPr>
              <a:lnSpc>
                <a:spcPts val="6166"/>
              </a:lnSpc>
              <a:defRPr sz="6200" b="0" baseline="0">
                <a:solidFill>
                  <a:schemeClr val="tx1"/>
                </a:solidFill>
                <a:effectLst/>
                <a:latin typeface="AvenirLTStd-Black" pitchFamily="34" charset="0"/>
              </a:defRPr>
            </a:lvl1pPr>
          </a:lstStyle>
          <a:p>
            <a:r>
              <a:rPr lang="de-DE" dirty="0"/>
              <a:t>Zwischenfolie negativ auf Orange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2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/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63" y="95538"/>
            <a:ext cx="963469" cy="216000"/>
          </a:xfrm>
          <a:prstGeom prst="rect">
            <a:avLst/>
          </a:prstGeom>
        </p:spPr>
      </p:pic>
      <p:sp>
        <p:nvSpPr>
          <p:cNvPr id="11" name="Textfeld 9"/>
          <p:cNvSpPr txBox="1"/>
          <p:nvPr userDrawn="1"/>
        </p:nvSpPr>
        <p:spPr>
          <a:xfrm>
            <a:off x="609473" y="8126642"/>
            <a:ext cx="1298022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</a:t>
            </a:r>
            <a:r>
              <a:rPr lang="en-US" altLang="zh-CN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</a:t>
            </a:r>
            <a:r>
              <a:rPr lang="en-US" altLang="zh-CN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2020 </a:t>
            </a:r>
            <a:r>
              <a:rPr lang="en-US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 Confidential</a:t>
            </a:r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4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negativ YELLO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71879" y="-58609"/>
            <a:ext cx="15285924" cy="841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0594" y="4759884"/>
            <a:ext cx="13849648" cy="1533295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anchor="t" anchorCtr="0">
            <a:noAutofit/>
          </a:bodyPr>
          <a:lstStyle>
            <a:lvl1pPr>
              <a:lnSpc>
                <a:spcPts val="6166"/>
              </a:lnSpc>
              <a:defRPr sz="6200" b="0" baseline="0">
                <a:solidFill>
                  <a:schemeClr val="tx1"/>
                </a:solidFill>
                <a:effectLst/>
                <a:latin typeface="AvenirLTStd-Black" pitchFamily="34" charset="0"/>
              </a:defRPr>
            </a:lvl1pPr>
          </a:lstStyle>
          <a:p>
            <a:r>
              <a:rPr lang="de-DE" dirty="0"/>
              <a:t>Zwischenfolie negativ auf Gelb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98873" y="6293181"/>
            <a:ext cx="13848525" cy="1561458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>
              <a:lnSpc>
                <a:spcPts val="6166"/>
              </a:lnSpc>
              <a:defRPr sz="6200" baseline="0"/>
            </a:lvl1pPr>
            <a:lvl2pPr>
              <a:defRPr sz="3300"/>
            </a:lvl2pPr>
            <a:lvl3pPr>
              <a:defRPr sz="3300"/>
            </a:lvl3pPr>
            <a:lvl4pPr>
              <a:defRPr sz="3300"/>
            </a:lvl4pPr>
            <a:lvl5pPr>
              <a:defRPr sz="3300"/>
            </a:lvl5pPr>
          </a:lstStyle>
          <a:p>
            <a:pPr lvl="0"/>
            <a:r>
              <a:rPr lang="de-DE" dirty="0"/>
              <a:t>Erläuterung maximal zweizeilig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2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/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63" y="95538"/>
            <a:ext cx="963469" cy="216000"/>
          </a:xfrm>
          <a:prstGeom prst="rect">
            <a:avLst/>
          </a:prstGeom>
        </p:spPr>
      </p:pic>
      <p:sp>
        <p:nvSpPr>
          <p:cNvPr id="11" name="Textfeld 9"/>
          <p:cNvSpPr txBox="1"/>
          <p:nvPr userDrawn="1"/>
        </p:nvSpPr>
        <p:spPr>
          <a:xfrm>
            <a:off x="609473" y="8126642"/>
            <a:ext cx="1298022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</a:t>
            </a:r>
            <a:r>
              <a:rPr lang="en-US" altLang="zh-CN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</a:t>
            </a:r>
            <a:r>
              <a:rPr lang="en-US" altLang="zh-CN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2020 </a:t>
            </a:r>
            <a:r>
              <a:rPr lang="en-US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 Confidential</a:t>
            </a:r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16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negativ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71879" y="-58609"/>
            <a:ext cx="15285924" cy="841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0594" y="4759884"/>
            <a:ext cx="13849648" cy="1533295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anchor="t" anchorCtr="0">
            <a:noAutofit/>
          </a:bodyPr>
          <a:lstStyle>
            <a:lvl1pPr>
              <a:lnSpc>
                <a:spcPts val="6166"/>
              </a:lnSpc>
              <a:defRPr sz="6200" b="0" baseline="0">
                <a:solidFill>
                  <a:schemeClr val="tx1"/>
                </a:solidFill>
                <a:effectLst/>
                <a:latin typeface="AvenirLTStd-Black" pitchFamily="34" charset="0"/>
              </a:defRPr>
            </a:lvl1pPr>
          </a:lstStyle>
          <a:p>
            <a:r>
              <a:rPr lang="de-DE" dirty="0"/>
              <a:t>Zwischenfolie negativ auf Grün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98873" y="6293181"/>
            <a:ext cx="13848525" cy="1561458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>
              <a:lnSpc>
                <a:spcPts val="6166"/>
              </a:lnSpc>
              <a:defRPr sz="6200" baseline="0"/>
            </a:lvl1pPr>
            <a:lvl2pPr>
              <a:defRPr sz="3300"/>
            </a:lvl2pPr>
            <a:lvl3pPr>
              <a:defRPr sz="3300"/>
            </a:lvl3pPr>
            <a:lvl4pPr>
              <a:defRPr sz="3300"/>
            </a:lvl4pPr>
            <a:lvl5pPr>
              <a:defRPr sz="3300"/>
            </a:lvl5pPr>
          </a:lstStyle>
          <a:p>
            <a:pPr lvl="0"/>
            <a:r>
              <a:rPr lang="de-DE" dirty="0"/>
              <a:t>Erläuterung maximal zweizeilig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2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/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63" y="95538"/>
            <a:ext cx="963469" cy="216000"/>
          </a:xfrm>
          <a:prstGeom prst="rect">
            <a:avLst/>
          </a:prstGeom>
        </p:spPr>
      </p:pic>
      <p:sp>
        <p:nvSpPr>
          <p:cNvPr id="11" name="Textfeld 9"/>
          <p:cNvSpPr txBox="1"/>
          <p:nvPr userDrawn="1"/>
        </p:nvSpPr>
        <p:spPr>
          <a:xfrm>
            <a:off x="609473" y="8126642"/>
            <a:ext cx="1298022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</a:t>
            </a:r>
            <a:r>
              <a:rPr lang="en-US" altLang="zh-CN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</a:t>
            </a:r>
            <a:r>
              <a:rPr lang="en-US" altLang="zh-CN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2020 </a:t>
            </a:r>
            <a:r>
              <a:rPr lang="en-US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 Confidential</a:t>
            </a:r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065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negativ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71879" y="-58609"/>
            <a:ext cx="15285924" cy="841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0594" y="4759884"/>
            <a:ext cx="13849648" cy="1533295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anchor="t" anchorCtr="0">
            <a:noAutofit/>
          </a:bodyPr>
          <a:lstStyle>
            <a:lvl1pPr>
              <a:lnSpc>
                <a:spcPts val="6166"/>
              </a:lnSpc>
              <a:defRPr sz="6200" b="0" baseline="0">
                <a:solidFill>
                  <a:schemeClr val="tx1"/>
                </a:solidFill>
                <a:effectLst/>
                <a:latin typeface="AvenirLTStd-Black" pitchFamily="34" charset="0"/>
              </a:defRPr>
            </a:lvl1pPr>
          </a:lstStyle>
          <a:p>
            <a:r>
              <a:rPr lang="de-DE" dirty="0"/>
              <a:t>Zwischenfolie negativ auf Blau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97644" y="6293181"/>
            <a:ext cx="13848525" cy="1561458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>
              <a:lnSpc>
                <a:spcPts val="6166"/>
              </a:lnSpc>
              <a:defRPr sz="6200" baseline="0"/>
            </a:lvl1pPr>
            <a:lvl2pPr>
              <a:defRPr sz="3300"/>
            </a:lvl2pPr>
            <a:lvl3pPr>
              <a:defRPr sz="3300"/>
            </a:lvl3pPr>
            <a:lvl4pPr>
              <a:defRPr sz="3300"/>
            </a:lvl4pPr>
            <a:lvl5pPr>
              <a:defRPr sz="3300"/>
            </a:lvl5pPr>
          </a:lstStyle>
          <a:p>
            <a:pPr lvl="0"/>
            <a:r>
              <a:rPr lang="de-DE" dirty="0"/>
              <a:t>Erläuterung maximal zweizeilig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2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/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63" y="95538"/>
            <a:ext cx="963469" cy="216000"/>
          </a:xfrm>
          <a:prstGeom prst="rect">
            <a:avLst/>
          </a:prstGeom>
        </p:spPr>
      </p:pic>
      <p:sp>
        <p:nvSpPr>
          <p:cNvPr id="11" name="Textfeld 9"/>
          <p:cNvSpPr txBox="1"/>
          <p:nvPr userDrawn="1"/>
        </p:nvSpPr>
        <p:spPr>
          <a:xfrm>
            <a:off x="609473" y="8126642"/>
            <a:ext cx="1298022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</a:t>
            </a:r>
            <a:r>
              <a:rPr lang="en-US" altLang="zh-CN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</a:t>
            </a:r>
            <a:r>
              <a:rPr lang="en-US" altLang="zh-CN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2020 </a:t>
            </a:r>
            <a:r>
              <a:rPr lang="en-US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 Confidential</a:t>
            </a:r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874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negativ DARK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"/>
            <a:ext cx="15122526" cy="832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0594" y="4759884"/>
            <a:ext cx="13849648" cy="1533295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anchor="t" anchorCtr="0">
            <a:noAutofit/>
          </a:bodyPr>
          <a:lstStyle>
            <a:lvl1pPr>
              <a:lnSpc>
                <a:spcPts val="6166"/>
              </a:lnSpc>
              <a:defRPr sz="6200" b="0" baseline="0">
                <a:solidFill>
                  <a:schemeClr val="tx1"/>
                </a:solidFill>
                <a:effectLst/>
                <a:latin typeface="AvenirLTStd-Black" pitchFamily="34" charset="0"/>
              </a:defRPr>
            </a:lvl1pPr>
          </a:lstStyle>
          <a:p>
            <a:r>
              <a:rPr lang="de-DE" dirty="0"/>
              <a:t>Zwischenfolie negativ auf Dunkelblau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2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/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63" y="95538"/>
            <a:ext cx="963469" cy="216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609473" y="8126642"/>
            <a:ext cx="1298022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</a:t>
            </a:r>
            <a:r>
              <a:rPr lang="en-US" altLang="zh-CN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</a:t>
            </a:r>
            <a:r>
              <a:rPr lang="en-US" altLang="zh-CN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2020 </a:t>
            </a:r>
            <a:r>
              <a:rPr lang="en-US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 Confidential</a:t>
            </a:r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81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negativ / text UNTE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1061" y="652351"/>
            <a:ext cx="12756672" cy="37262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venirLTStd-Black" pitchFamily="34" charset="0"/>
              </a:defRPr>
            </a:lvl1pPr>
          </a:lstStyle>
          <a:p>
            <a:r>
              <a:rPr lang="de-DE" noProof="0" dirty="0"/>
              <a:t>Video negativ | Text unten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1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/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63" y="95538"/>
            <a:ext cx="963469" cy="216000"/>
          </a:xfrm>
          <a:prstGeom prst="rect">
            <a:avLst/>
          </a:prstGeom>
        </p:spPr>
      </p:pic>
      <p:sp>
        <p:nvSpPr>
          <p:cNvPr id="6" name="Textfeld 9"/>
          <p:cNvSpPr txBox="1"/>
          <p:nvPr userDrawn="1"/>
        </p:nvSpPr>
        <p:spPr>
          <a:xfrm>
            <a:off x="609473" y="8126642"/>
            <a:ext cx="1298022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</a:t>
            </a:r>
            <a:r>
              <a:rPr lang="en-US" altLang="zh-CN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</a:t>
            </a:r>
            <a:r>
              <a:rPr lang="en-US" altLang="zh-CN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2020 </a:t>
            </a:r>
            <a:r>
              <a:rPr lang="en-US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 Confidential</a:t>
            </a:r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26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22524" cy="83561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矩形 15"/>
          <p:cNvSpPr/>
          <p:nvPr/>
        </p:nvSpPr>
        <p:spPr>
          <a:xfrm>
            <a:off x="0" y="29308"/>
            <a:ext cx="15123600" cy="8326800"/>
          </a:xfrm>
          <a:prstGeom prst="rect">
            <a:avLst/>
          </a:prstGeom>
          <a:solidFill>
            <a:srgbClr val="070B11">
              <a:alpha val="35000"/>
            </a:srgb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z="1300" strike="noStrike" noProof="1"/>
          </a:p>
        </p:txBody>
      </p:sp>
      <p:sp>
        <p:nvSpPr>
          <p:cNvPr id="21" name="Textfeld 9"/>
          <p:cNvSpPr txBox="1"/>
          <p:nvPr userDrawn="1"/>
        </p:nvSpPr>
        <p:spPr>
          <a:xfrm>
            <a:off x="1863904" y="5065664"/>
            <a:ext cx="5907183" cy="49244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Copyright 2020 - All rights reserved</a:t>
            </a:r>
          </a:p>
          <a:p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presentation is the intellectual property of Opple</a:t>
            </a:r>
            <a:r>
              <a:rPr lang="en-US" sz="800" baseline="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and is subject to current copyrights. Dissemination, copying, modifying or distribution without our expressed written consent is strictly prohibited. The used images and graphics only serve research and illustration purposes – they are not to be published.</a:t>
            </a:r>
            <a:endParaRPr lang="de-DE" sz="8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9786184" y="2184069"/>
            <a:ext cx="3355406" cy="3554819"/>
            <a:chOff x="4630343" y="1681601"/>
            <a:chExt cx="3355406" cy="3554819"/>
          </a:xfrm>
        </p:grpSpPr>
        <p:sp>
          <p:nvSpPr>
            <p:cNvPr id="10" name="矩形 9"/>
            <p:cNvSpPr/>
            <p:nvPr userDrawn="1"/>
          </p:nvSpPr>
          <p:spPr>
            <a:xfrm>
              <a:off x="4670334" y="1815638"/>
              <a:ext cx="3240000" cy="3240000"/>
            </a:xfrm>
            <a:prstGeom prst="rect">
              <a:avLst/>
            </a:prstGeom>
            <a:noFill/>
            <a:ln w="152400" cap="sq">
              <a:solidFill>
                <a:srgbClr val="D7A564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BD9E7F"/>
                </a:solidFill>
              </a:endParaRP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4630343" y="1681601"/>
              <a:ext cx="3355406" cy="3554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500" dirty="0">
                  <a:solidFill>
                    <a:srgbClr val="D7A564"/>
                  </a:solidFill>
                  <a:latin typeface="Avenir LT Std 65 Medium" panose="020B0803020203020204" pitchFamily="34" charset="0"/>
                  <a:ea typeface="Adobe Gothic Std B" pitchFamily="34" charset="-128"/>
                </a:rPr>
                <a:t>T  H  A</a:t>
              </a:r>
            </a:p>
            <a:p>
              <a:pPr algn="ctr"/>
              <a:endParaRPr lang="en-US" altLang="zh-CN" sz="7500" dirty="0">
                <a:solidFill>
                  <a:srgbClr val="D7A564"/>
                </a:solidFill>
                <a:latin typeface="Avenir LT Std 65 Medium" panose="020B0803020203020204" pitchFamily="34" charset="0"/>
                <a:ea typeface="Adobe Gothic Std B" pitchFamily="34" charset="-128"/>
              </a:endParaRPr>
            </a:p>
            <a:p>
              <a:r>
                <a:rPr lang="en-US" altLang="zh-CN" sz="7500" dirty="0">
                  <a:solidFill>
                    <a:srgbClr val="D7A564"/>
                  </a:solidFill>
                  <a:latin typeface="Avenir LT Std 65 Medium" panose="020B0803020203020204" pitchFamily="34" charset="0"/>
                  <a:ea typeface="Adobe Gothic Std B" pitchFamily="34" charset="-128"/>
                </a:rPr>
                <a:t>N  K  S</a:t>
              </a:r>
            </a:p>
          </p:txBody>
        </p:sp>
      </p:grpSp>
      <p:sp>
        <p:nvSpPr>
          <p:cNvPr id="14" name="灯片编号占位符 3"/>
          <p:cNvSpPr>
            <a:spLocks noGrp="1"/>
          </p:cNvSpPr>
          <p:nvPr userDrawn="1">
            <p:ph type="sldNum" sz="quarter" idx="11"/>
          </p:nvPr>
        </p:nvSpPr>
        <p:spPr>
          <a:xfrm>
            <a:off x="13939402" y="7969103"/>
            <a:ext cx="520841" cy="157539"/>
          </a:xfrm>
        </p:spPr>
        <p:txBody>
          <a:bodyPr/>
          <a:lstStyle>
            <a:lvl1pPr>
              <a:defRPr sz="800">
                <a:latin typeface="AvenirLTStd-Black" pitchFamily="34" charset="0"/>
              </a:defRPr>
            </a:lvl1pPr>
          </a:lstStyle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04" y="3512634"/>
            <a:ext cx="1772430" cy="397361"/>
          </a:xfrm>
          <a:prstGeom prst="rect">
            <a:avLst/>
          </a:prstGeom>
        </p:spPr>
      </p:pic>
      <p:sp>
        <p:nvSpPr>
          <p:cNvPr id="17" name="Textfeld 9"/>
          <p:cNvSpPr txBox="1"/>
          <p:nvPr userDrawn="1"/>
        </p:nvSpPr>
        <p:spPr>
          <a:xfrm>
            <a:off x="609473" y="8126642"/>
            <a:ext cx="1298022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</a:t>
            </a:r>
            <a:r>
              <a:rPr lang="en-US" altLang="zh-CN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</a:t>
            </a:r>
            <a:r>
              <a:rPr lang="en-US" altLang="zh-CN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2020 </a:t>
            </a:r>
            <a:r>
              <a:rPr lang="en-US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 Confidential</a:t>
            </a:r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8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622" userDrawn="1">
          <p15:clr>
            <a:srgbClr val="FBAE40"/>
          </p15:clr>
        </p15:guide>
        <p15:guide id="2" pos="476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ext |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1880" y="-60812"/>
            <a:ext cx="15285926" cy="841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liennummernplatzhalter 13"/>
          <p:cNvSpPr>
            <a:spLocks noGrp="1"/>
          </p:cNvSpPr>
          <p:nvPr userDrawn="1">
            <p:ph type="sldNum" sz="quarter" idx="4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r">
              <a:defRPr sz="1100">
                <a:solidFill>
                  <a:schemeClr val="tx1"/>
                </a:solidFill>
                <a:latin typeface="HelveticaNeueLT Com 55 Roman" pitchFamily="34" charset="0"/>
              </a:defRPr>
            </a:lvl1pPr>
          </a:lstStyle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94147" y="4568452"/>
            <a:ext cx="4319709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spc="-300" dirty="0" err="1">
                <a:solidFill>
                  <a:schemeClr val="tx2"/>
                </a:solidFill>
                <a:latin typeface="AvenirLTStd-Black" pitchFamily="34" charset="0"/>
                <a:ea typeface="Adobe Gothic Std B" pitchFamily="34" charset="-128"/>
              </a:rPr>
              <a:t>AvenirLTStd</a:t>
            </a:r>
            <a:r>
              <a:rPr lang="en-US" altLang="zh-CN" sz="4400" spc="-300" dirty="0">
                <a:solidFill>
                  <a:schemeClr val="tx2"/>
                </a:solidFill>
                <a:latin typeface="AvenirLTStd-Black" pitchFamily="34" charset="0"/>
                <a:ea typeface="Adobe Gothic Std B" pitchFamily="34" charset="-128"/>
              </a:rPr>
              <a:t>-Black</a:t>
            </a:r>
          </a:p>
          <a:p>
            <a:r>
              <a:rPr lang="en-US" altLang="zh-CN" sz="4400" spc="-300" dirty="0">
                <a:solidFill>
                  <a:srgbClr val="FF006A"/>
                </a:solidFill>
                <a:latin typeface="AvenirLTStd-Black" pitchFamily="34" charset="0"/>
                <a:ea typeface="Adobe Gothic Std B" pitchFamily="34" charset="-128"/>
              </a:rPr>
              <a:t>AvenirLTStd-Black</a:t>
            </a:r>
          </a:p>
          <a:p>
            <a:r>
              <a:rPr lang="en-US" altLang="zh-CN" sz="4400" spc="-300" dirty="0">
                <a:solidFill>
                  <a:schemeClr val="accent6">
                    <a:lumMod val="75000"/>
                  </a:schemeClr>
                </a:solidFill>
                <a:latin typeface="AvenirLTStd-Black" pitchFamily="34" charset="0"/>
                <a:ea typeface="Adobe Gothic Std B" pitchFamily="34" charset="-128"/>
              </a:rPr>
              <a:t>AvenirLTStd-Black</a:t>
            </a:r>
          </a:p>
          <a:p>
            <a:r>
              <a:rPr lang="en-US" altLang="zh-CN" sz="4400" spc="-300" dirty="0">
                <a:solidFill>
                  <a:srgbClr val="FFFFFF"/>
                </a:solidFill>
                <a:latin typeface="AvenirLTStd-Black" pitchFamily="34" charset="0"/>
                <a:ea typeface="Adobe Gothic Std B" pitchFamily="34" charset="-128"/>
              </a:rPr>
              <a:t>AvenirLTStd-Black</a:t>
            </a:r>
          </a:p>
          <a:p>
            <a:endParaRPr lang="en-US" altLang="zh-CN" sz="4400" b="1" spc="-300" dirty="0">
              <a:solidFill>
                <a:srgbClr val="9A9997"/>
              </a:solidFill>
              <a:latin typeface="AvenirLTStd-Black" pitchFamily="34" charset="0"/>
              <a:ea typeface="Adobe Gothic Std B" pitchFamily="34" charset="-128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5993560" y="4520397"/>
            <a:ext cx="364715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spc="-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微软雅黑加粗</a:t>
            </a:r>
            <a:endParaRPr lang="en-US" altLang="zh-CN" sz="4800" b="1" spc="-3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800" b="1" spc="-300" dirty="0">
                <a:solidFill>
                  <a:srgbClr val="FF006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微软雅黑加粗</a:t>
            </a:r>
            <a:endParaRPr lang="en-US" altLang="zh-CN" sz="4800" b="1" spc="-300" dirty="0">
              <a:solidFill>
                <a:srgbClr val="FF006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800" b="1" spc="-3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微软雅黑加粗</a:t>
            </a:r>
            <a:endParaRPr lang="en-US" altLang="zh-CN" sz="4800" b="1" spc="-3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800" b="1" spc="-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微软雅黑加粗</a:t>
            </a:r>
            <a:endParaRPr lang="en-US" altLang="zh-CN" sz="4800" b="1" spc="-3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0655010" y="4484539"/>
            <a:ext cx="3161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spc="-300" dirty="0" err="1">
                <a:solidFill>
                  <a:schemeClr val="tx2"/>
                </a:solidFill>
                <a:latin typeface="Century Gothic" panose="020B0502020202020204" pitchFamily="34" charset="0"/>
                <a:ea typeface="Adobe Gothic Std B" pitchFamily="34" charset="-128"/>
              </a:rPr>
              <a:t>Gentury</a:t>
            </a:r>
            <a:r>
              <a:rPr lang="en-US" altLang="zh-CN" sz="3600" b="1" spc="-300" dirty="0">
                <a:solidFill>
                  <a:schemeClr val="tx2"/>
                </a:solidFill>
                <a:latin typeface="Century Gothic" panose="020B0502020202020204" pitchFamily="34" charset="0"/>
                <a:ea typeface="Adobe Gothic Std B" pitchFamily="34" charset="-128"/>
              </a:rPr>
              <a:t>  Gothic</a:t>
            </a:r>
          </a:p>
          <a:p>
            <a:r>
              <a:rPr lang="en-US" altLang="zh-CN" sz="3600" b="1" spc="-300" dirty="0" err="1">
                <a:solidFill>
                  <a:srgbClr val="FF006A"/>
                </a:solidFill>
                <a:latin typeface="Century Gothic" panose="020B0502020202020204" pitchFamily="34" charset="0"/>
                <a:ea typeface="Adobe Gothic Std B" pitchFamily="34" charset="-128"/>
              </a:rPr>
              <a:t>Gentury</a:t>
            </a:r>
            <a:r>
              <a:rPr lang="en-US" altLang="zh-CN" sz="3600" b="1" spc="-300" dirty="0">
                <a:solidFill>
                  <a:srgbClr val="FF006A"/>
                </a:solidFill>
                <a:latin typeface="Century Gothic" panose="020B0502020202020204" pitchFamily="34" charset="0"/>
                <a:ea typeface="Adobe Gothic Std B" pitchFamily="34" charset="-128"/>
              </a:rPr>
              <a:t>  Gothic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650185" y="5678605"/>
            <a:ext cx="2004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spc="-300" dirty="0" err="1">
                <a:solidFill>
                  <a:srgbClr val="000000"/>
                </a:solidFill>
                <a:latin typeface="Century Gothic" panose="020B0502020202020204" pitchFamily="34" charset="0"/>
                <a:ea typeface="Adobe Gothic Std B" pitchFamily="34" charset="-128"/>
              </a:rPr>
              <a:t>Gentury</a:t>
            </a:r>
            <a:r>
              <a:rPr lang="en-US" altLang="zh-CN" sz="2400" spc="-300" dirty="0">
                <a:solidFill>
                  <a:srgbClr val="000000"/>
                </a:solidFill>
                <a:latin typeface="Century Gothic" panose="020B0502020202020204" pitchFamily="34" charset="0"/>
                <a:ea typeface="Adobe Gothic Std B" pitchFamily="34" charset="-128"/>
              </a:rPr>
              <a:t>  Gothic</a:t>
            </a:r>
          </a:p>
          <a:p>
            <a:r>
              <a:rPr lang="en-US" altLang="zh-CN" sz="2400" spc="-300" dirty="0" err="1">
                <a:solidFill>
                  <a:srgbClr val="000000"/>
                </a:solidFill>
                <a:latin typeface="Century Gothic" panose="020B0502020202020204" pitchFamily="34" charset="0"/>
                <a:ea typeface="Adobe Gothic Std B" pitchFamily="34" charset="-128"/>
              </a:rPr>
              <a:t>Gentury</a:t>
            </a:r>
            <a:r>
              <a:rPr lang="en-US" altLang="zh-CN" sz="2400" spc="-300" dirty="0">
                <a:solidFill>
                  <a:srgbClr val="000000"/>
                </a:solidFill>
                <a:latin typeface="Century Gothic" panose="020B0502020202020204" pitchFamily="34" charset="0"/>
                <a:ea typeface="Adobe Gothic Std B" pitchFamily="34" charset="-128"/>
              </a:rPr>
              <a:t>  Gothic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10704785" y="6766467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</a:t>
            </a:r>
            <a:endParaRPr lang="en-US" altLang="zh-CN" sz="2400" spc="-3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spc="-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</a:t>
            </a:r>
            <a:endParaRPr lang="en-US" altLang="zh-CN" sz="2400" spc="-3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hteck 65"/>
          <p:cNvSpPr/>
          <p:nvPr userDrawn="1"/>
        </p:nvSpPr>
        <p:spPr>
          <a:xfrm>
            <a:off x="1227012" y="2725187"/>
            <a:ext cx="734825" cy="718949"/>
          </a:xfrm>
          <a:prstGeom prst="rect">
            <a:avLst/>
          </a:prstGeom>
          <a:solidFill>
            <a:srgbClr val="00469B"/>
          </a:solidFill>
          <a:ln w="12700" cap="flat" cmpd="sng" algn="ctr">
            <a:noFill/>
            <a:prstDash val="solid"/>
            <a:headEnd type="none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 anchorCtr="0">
            <a:noAutofit/>
          </a:bodyPr>
          <a:lstStyle/>
          <a:p>
            <a:pPr marR="0" lvl="0" indent="0" algn="r" defTabSz="128303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kern="0" cap="none" spc="0" normalizeH="0" baseline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HelveticaNeueLT Com 55 Roman"/>
            </a:endParaRPr>
          </a:p>
        </p:txBody>
      </p:sp>
      <p:sp>
        <p:nvSpPr>
          <p:cNvPr id="16" name="Rechteck 66"/>
          <p:cNvSpPr/>
          <p:nvPr userDrawn="1"/>
        </p:nvSpPr>
        <p:spPr>
          <a:xfrm>
            <a:off x="394147" y="2725187"/>
            <a:ext cx="734825" cy="718949"/>
          </a:xfrm>
          <a:prstGeom prst="rect">
            <a:avLst/>
          </a:prstGeom>
          <a:solidFill>
            <a:srgbClr val="008CD2"/>
          </a:solidFill>
          <a:ln w="12700" cap="flat" cmpd="sng" algn="ctr">
            <a:noFill/>
            <a:prstDash val="solid"/>
            <a:headEnd type="none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 anchorCtr="0">
            <a:noAutofit/>
          </a:bodyPr>
          <a:lstStyle/>
          <a:p>
            <a:pPr marR="0" lvl="0" indent="0" algn="r" defTabSz="128303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kern="0" cap="none" spc="0" normalizeH="0" baseline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HelveticaNeueLT Com 55 Roman"/>
            </a:endParaRPr>
          </a:p>
        </p:txBody>
      </p:sp>
      <p:sp>
        <p:nvSpPr>
          <p:cNvPr id="18" name="Rechteck 67"/>
          <p:cNvSpPr/>
          <p:nvPr userDrawn="1"/>
        </p:nvSpPr>
        <p:spPr>
          <a:xfrm>
            <a:off x="2059875" y="2725187"/>
            <a:ext cx="734825" cy="718949"/>
          </a:xfrm>
          <a:prstGeom prst="rect">
            <a:avLst/>
          </a:prstGeom>
          <a:solidFill>
            <a:srgbClr val="BED228"/>
          </a:solidFill>
          <a:ln w="12700" cap="flat" cmpd="sng" algn="ctr">
            <a:noFill/>
            <a:prstDash val="solid"/>
            <a:headEnd type="none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 anchorCtr="0">
            <a:noAutofit/>
          </a:bodyPr>
          <a:lstStyle/>
          <a:p>
            <a:pPr marR="0" lvl="0" indent="0" algn="r" defTabSz="128303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kern="0" cap="none" spc="0" normalizeH="0" baseline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HelveticaNeueLT Com 55 Roman"/>
            </a:endParaRPr>
          </a:p>
        </p:txBody>
      </p:sp>
      <p:sp>
        <p:nvSpPr>
          <p:cNvPr id="19" name="Rechteck 70"/>
          <p:cNvSpPr/>
          <p:nvPr userDrawn="1"/>
        </p:nvSpPr>
        <p:spPr>
          <a:xfrm>
            <a:off x="2892740" y="2725187"/>
            <a:ext cx="734825" cy="718949"/>
          </a:xfrm>
          <a:prstGeom prst="rect">
            <a:avLst/>
          </a:prstGeom>
          <a:solidFill>
            <a:srgbClr val="FADC00"/>
          </a:solidFill>
          <a:ln w="12700" cap="flat" cmpd="sng" algn="ctr">
            <a:noFill/>
            <a:prstDash val="solid"/>
            <a:headEnd type="none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 anchorCtr="0">
            <a:noAutofit/>
          </a:bodyPr>
          <a:lstStyle/>
          <a:p>
            <a:pPr marR="0" lvl="0" indent="0" algn="r" defTabSz="128303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kern="0" cap="none" spc="0" normalizeH="0" baseline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HelveticaNeueLT Com 55 Roman"/>
            </a:endParaRPr>
          </a:p>
        </p:txBody>
      </p:sp>
      <p:sp>
        <p:nvSpPr>
          <p:cNvPr id="22" name="Rechteck 71"/>
          <p:cNvSpPr/>
          <p:nvPr userDrawn="1"/>
        </p:nvSpPr>
        <p:spPr>
          <a:xfrm>
            <a:off x="3725605" y="2725187"/>
            <a:ext cx="734825" cy="718949"/>
          </a:xfrm>
          <a:prstGeom prst="rect">
            <a:avLst/>
          </a:prstGeom>
          <a:solidFill>
            <a:srgbClr val="FFAA00"/>
          </a:solidFill>
          <a:ln w="12700" cap="flat" cmpd="sng" algn="ctr">
            <a:noFill/>
            <a:prstDash val="solid"/>
            <a:headEnd type="none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 anchorCtr="0">
            <a:noAutofit/>
          </a:bodyPr>
          <a:lstStyle/>
          <a:p>
            <a:pPr marR="0" lvl="0" indent="0" algn="r" defTabSz="128303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kern="0" cap="none" spc="0" normalizeH="0" baseline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HelveticaNeueLT Com 55 Roman"/>
            </a:endParaRPr>
          </a:p>
        </p:txBody>
      </p:sp>
      <p:sp>
        <p:nvSpPr>
          <p:cNvPr id="23" name="Rechteck 72"/>
          <p:cNvSpPr/>
          <p:nvPr userDrawn="1"/>
        </p:nvSpPr>
        <p:spPr>
          <a:xfrm>
            <a:off x="4558469" y="2725187"/>
            <a:ext cx="734825" cy="718949"/>
          </a:xfrm>
          <a:prstGeom prst="rect">
            <a:avLst/>
          </a:prstGeom>
          <a:solidFill>
            <a:srgbClr val="E62D37"/>
          </a:solidFill>
          <a:ln w="12700" cap="flat" cmpd="sng" algn="ctr">
            <a:noFill/>
            <a:prstDash val="solid"/>
            <a:headEnd type="none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 anchorCtr="0">
            <a:noAutofit/>
          </a:bodyPr>
          <a:lstStyle/>
          <a:p>
            <a:pPr marR="0" lvl="0" indent="0" algn="r" defTabSz="128303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kern="0" cap="none" spc="0" normalizeH="0" baseline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HelveticaNeueLT Com 55 Roman"/>
            </a:endParaRPr>
          </a:p>
        </p:txBody>
      </p:sp>
      <p:sp>
        <p:nvSpPr>
          <p:cNvPr id="31" name="Rechteck 73"/>
          <p:cNvSpPr/>
          <p:nvPr userDrawn="1"/>
        </p:nvSpPr>
        <p:spPr>
          <a:xfrm>
            <a:off x="5391334" y="2725187"/>
            <a:ext cx="734825" cy="718949"/>
          </a:xfrm>
          <a:prstGeom prst="rect">
            <a:avLst/>
          </a:prstGeom>
          <a:solidFill>
            <a:srgbClr val="D71E78"/>
          </a:solidFill>
          <a:ln w="12700" cap="flat" cmpd="sng" algn="ctr">
            <a:noFill/>
            <a:prstDash val="solid"/>
            <a:headEnd type="none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 anchorCtr="0">
            <a:noAutofit/>
          </a:bodyPr>
          <a:lstStyle/>
          <a:p>
            <a:pPr marR="0" lvl="0" indent="0" algn="r" defTabSz="128303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kern="0" cap="none" spc="0" normalizeH="0" baseline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HelveticaNeueLT Com 55 Roman"/>
            </a:endParaRPr>
          </a:p>
        </p:txBody>
      </p:sp>
      <p:sp>
        <p:nvSpPr>
          <p:cNvPr id="32" name="Rechteck 74"/>
          <p:cNvSpPr/>
          <p:nvPr userDrawn="1"/>
        </p:nvSpPr>
        <p:spPr>
          <a:xfrm>
            <a:off x="6224197" y="2725187"/>
            <a:ext cx="734825" cy="718949"/>
          </a:xfrm>
          <a:prstGeom prst="rect">
            <a:avLst/>
          </a:prstGeom>
          <a:solidFill>
            <a:srgbClr val="3C3C3C"/>
          </a:solidFill>
          <a:ln w="12700" cap="flat" cmpd="sng" algn="ctr">
            <a:noFill/>
            <a:prstDash val="solid"/>
            <a:headEnd type="none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 anchorCtr="0">
            <a:noAutofit/>
          </a:bodyPr>
          <a:lstStyle/>
          <a:p>
            <a:pPr marR="0" lvl="0" indent="0" algn="r" defTabSz="128303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kern="0" cap="none" spc="0" normalizeH="0" baseline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HelveticaNeueLT Com 55 Roman"/>
            </a:endParaRPr>
          </a:p>
        </p:txBody>
      </p:sp>
      <p:sp>
        <p:nvSpPr>
          <p:cNvPr id="33" name="Titel 1"/>
          <p:cNvSpPr>
            <a:spLocks noGrp="1"/>
          </p:cNvSpPr>
          <p:nvPr>
            <p:ph type="title" hasCustomPrompt="1"/>
          </p:nvPr>
        </p:nvSpPr>
        <p:spPr>
          <a:xfrm>
            <a:off x="651061" y="652351"/>
            <a:ext cx="12756672" cy="372620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de-DE" noProof="0" dirty="0"/>
              <a:t>2019</a:t>
            </a:r>
            <a:r>
              <a:rPr lang="en-US" noProof="0" dirty="0"/>
              <a:t> </a:t>
            </a:r>
            <a:r>
              <a:rPr lang="zh-CN" altLang="en-US" noProof="0" dirty="0"/>
              <a:t>欧普工业设计部</a:t>
            </a:r>
            <a:r>
              <a:rPr lang="en-US" altLang="zh-CN" noProof="0" dirty="0"/>
              <a:t>PPT</a:t>
            </a:r>
            <a:r>
              <a:rPr lang="zh-CN" altLang="en-US" noProof="0" dirty="0"/>
              <a:t>报告字体</a:t>
            </a:r>
            <a:r>
              <a:rPr lang="en-US" altLang="zh-CN" noProof="0" dirty="0"/>
              <a:t>&amp;</a:t>
            </a:r>
            <a:r>
              <a:rPr lang="zh-CN" altLang="en-US" noProof="0" dirty="0"/>
              <a:t>颜色使用规范</a:t>
            </a:r>
            <a:endParaRPr lang="de-DE" noProof="0" dirty="0"/>
          </a:p>
        </p:txBody>
      </p:sp>
      <p:sp>
        <p:nvSpPr>
          <p:cNvPr id="20" name="Textfeld 9"/>
          <p:cNvSpPr txBox="1"/>
          <p:nvPr userDrawn="1"/>
        </p:nvSpPr>
        <p:spPr>
          <a:xfrm>
            <a:off x="609473" y="8126642"/>
            <a:ext cx="1298022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</a:t>
            </a:r>
            <a:r>
              <a:rPr lang="en-US" altLang="zh-C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</a:t>
            </a:r>
            <a:r>
              <a:rPr lang="en-US" altLang="zh-CN" sz="800" baseline="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2020 </a:t>
            </a:r>
            <a:r>
              <a:rPr lang="en-US" sz="800" baseline="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 Confidential</a:t>
            </a:r>
            <a:endParaRPr lang="en-US" sz="8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43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304" userDrawn="1">
          <p15:clr>
            <a:srgbClr val="FBAE40"/>
          </p15:clr>
        </p15:guide>
        <p15:guide id="2" pos="443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39674" y="7715903"/>
            <a:ext cx="3402568" cy="443221"/>
          </a:xfrm>
          <a:prstGeom prst="rect">
            <a:avLst/>
          </a:prstGeom>
        </p:spPr>
        <p:txBody>
          <a:bodyPr/>
          <a:lstStyle/>
          <a:p>
            <a:fld id="{8189189F-2A49-4394-A391-35C9DE10922A}" type="datetimeFigureOut">
              <a:rPr lang="zh-CN" altLang="en-US" smtClean="0"/>
              <a:t>2021/6/15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09337" y="7715903"/>
            <a:ext cx="5103852" cy="44322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E61E-FFC3-433F-82D0-93A619EE17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98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5122525" cy="83248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矩形 18"/>
          <p:cNvSpPr/>
          <p:nvPr userDrawn="1"/>
        </p:nvSpPr>
        <p:spPr>
          <a:xfrm>
            <a:off x="0" y="-2774"/>
            <a:ext cx="15123600" cy="8326800"/>
          </a:xfrm>
          <a:prstGeom prst="rect">
            <a:avLst/>
          </a:prstGeom>
          <a:solidFill>
            <a:srgbClr val="070B11">
              <a:alpha val="35000"/>
            </a:srgb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z="1300" strike="noStrike" noProof="1"/>
          </a:p>
        </p:txBody>
      </p:sp>
      <p:sp>
        <p:nvSpPr>
          <p:cNvPr id="15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1073727" y="372386"/>
            <a:ext cx="12974781" cy="1895805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lang="de-DE" sz="6000" b="0" kern="1200" spc="-300" baseline="0" dirty="0" smtClean="0">
                <a:solidFill>
                  <a:schemeClr val="bg1"/>
                </a:solidFill>
                <a:latin typeface="AvenirLTStd-Black" pitchFamily="34" charset="0"/>
                <a:ea typeface="Adobe Gothic Std B" pitchFamily="34" charset="-128"/>
                <a:cs typeface="+mn-cs"/>
              </a:defRPr>
            </a:lvl1pPr>
          </a:lstStyle>
          <a:p>
            <a:r>
              <a:rPr lang="de-DE" dirty="0"/>
              <a:t>The xxxxxx (Name)</a:t>
            </a:r>
            <a:br>
              <a:rPr lang="de-DE" dirty="0"/>
            </a:br>
            <a:r>
              <a:rPr lang="de-DE" dirty="0"/>
              <a:t>Design V1.0</a:t>
            </a:r>
          </a:p>
        </p:txBody>
      </p:sp>
      <p:sp>
        <p:nvSpPr>
          <p:cNvPr id="4" name="灯片编号占位符 3"/>
          <p:cNvSpPr>
            <a:spLocks noGrp="1"/>
          </p:cNvSpPr>
          <p:nvPr userDrawn="1">
            <p:ph type="sldNum" sz="quarter" idx="11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AvenirLTStd-Black" pitchFamily="34" charset="0"/>
              </a:defRPr>
            </a:lvl1pPr>
          </a:lstStyle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feld 9"/>
          <p:cNvSpPr txBox="1"/>
          <p:nvPr userDrawn="1"/>
        </p:nvSpPr>
        <p:spPr>
          <a:xfrm>
            <a:off x="1068278" y="7391936"/>
            <a:ext cx="12980229" cy="36933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Copyright 2020 - All rights reserved</a:t>
            </a:r>
          </a:p>
          <a:p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presentation is the intellectual property of </a:t>
            </a:r>
            <a:r>
              <a:rPr lang="en-US" altLang="zh-C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 Industrial</a:t>
            </a:r>
            <a:r>
              <a:rPr lang="en-US" sz="800" baseline="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 </a:t>
            </a: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 is subject to current copyrights. Dissemination, copying, modifying or distribution without our expressed written consent is strictly prohibited. The used images and graphics only serve research and illustration purposes – they are not to be published.</a:t>
            </a:r>
            <a:endParaRPr lang="de-DE" sz="8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974522" y="5183224"/>
            <a:ext cx="129648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rPr>
              <a:t>+  Innovation design with a strong visual and emotional impact</a:t>
            </a:r>
          </a:p>
          <a:p>
            <a:r>
              <a:rPr lang="en-US" altLang="zh-CN" sz="1100" dirty="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rPr>
              <a:t>+  Viable for industrial production on a mass scale</a:t>
            </a:r>
          </a:p>
          <a:p>
            <a:r>
              <a:rPr lang="en-US" altLang="zh-CN" sz="1100" dirty="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rPr>
              <a:t>+  Ease of use and outstanding ergonomics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AvenirLTStd-Black" pitchFamily="34" charset="0"/>
            </a:endParaRPr>
          </a:p>
        </p:txBody>
      </p:sp>
      <p:sp>
        <p:nvSpPr>
          <p:cNvPr id="37" name="内容占位符 36"/>
          <p:cNvSpPr>
            <a:spLocks noGrp="1"/>
          </p:cNvSpPr>
          <p:nvPr userDrawn="1">
            <p:ph sz="quarter" idx="14" hasCustomPrompt="1"/>
          </p:nvPr>
        </p:nvSpPr>
        <p:spPr>
          <a:xfrm>
            <a:off x="1074970" y="4374792"/>
            <a:ext cx="6994525" cy="901885"/>
          </a:xfrm>
        </p:spPr>
        <p:txBody>
          <a:bodyPr/>
          <a:lstStyle>
            <a:lvl1pPr>
              <a:lnSpc>
                <a:spcPct val="100000"/>
              </a:lnSpc>
              <a:defRPr sz="320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defRPr>
            </a:lvl1pPr>
          </a:lstStyle>
          <a:p>
            <a:pPr lvl="0"/>
            <a:r>
              <a:rPr lang="en-US" altLang="zh-CN" dirty="0"/>
              <a:t>2020/01/01</a:t>
            </a:r>
            <a:endParaRPr lang="zh-CN" altLang="en-US" dirty="0"/>
          </a:p>
        </p:txBody>
      </p:sp>
      <p:sp>
        <p:nvSpPr>
          <p:cNvPr id="39" name="文本占位符 38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68388" y="2374963"/>
            <a:ext cx="12980120" cy="1033462"/>
          </a:xfrm>
        </p:spPr>
        <p:txBody>
          <a:bodyPr/>
          <a:lstStyle>
            <a:lvl1pPr>
              <a:lnSpc>
                <a:spcPct val="100000"/>
              </a:lnSpc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5pPr>
              <a:defRPr/>
            </a:lvl5pPr>
          </a:lstStyle>
          <a:p>
            <a:pPr lvl="0"/>
            <a:r>
              <a:rPr lang="zh-CN" altLang="en-US" dirty="0"/>
              <a:t>项目中文名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315" y="209130"/>
            <a:ext cx="1440352" cy="3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3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5122525" cy="8324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矩形 18"/>
          <p:cNvSpPr/>
          <p:nvPr userDrawn="1"/>
        </p:nvSpPr>
        <p:spPr>
          <a:xfrm>
            <a:off x="0" y="1"/>
            <a:ext cx="15123600" cy="8326800"/>
          </a:xfrm>
          <a:prstGeom prst="rect">
            <a:avLst/>
          </a:prstGeom>
          <a:solidFill>
            <a:srgbClr val="070B11">
              <a:alpha val="35000"/>
            </a:srgb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z="1300" strike="noStrike" noProof="1"/>
          </a:p>
        </p:txBody>
      </p:sp>
      <p:sp>
        <p:nvSpPr>
          <p:cNvPr id="15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1073727" y="372386"/>
            <a:ext cx="12974781" cy="1895805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lang="de-DE" sz="6000" b="0" kern="1200" spc="-300" baseline="0" dirty="0" smtClean="0">
                <a:solidFill>
                  <a:schemeClr val="bg1"/>
                </a:solidFill>
                <a:latin typeface="AvenirLTStd-Black" pitchFamily="34" charset="0"/>
                <a:ea typeface="Adobe Gothic Std B" pitchFamily="34" charset="-128"/>
                <a:cs typeface="+mn-cs"/>
              </a:defRPr>
            </a:lvl1pPr>
          </a:lstStyle>
          <a:p>
            <a:r>
              <a:rPr lang="de-DE" dirty="0"/>
              <a:t>The xxxxxx (Name)</a:t>
            </a:r>
            <a:br>
              <a:rPr lang="de-DE" dirty="0"/>
            </a:br>
            <a:r>
              <a:rPr lang="de-DE" dirty="0"/>
              <a:t>Design V1.0</a:t>
            </a:r>
          </a:p>
        </p:txBody>
      </p:sp>
      <p:sp>
        <p:nvSpPr>
          <p:cNvPr id="4" name="灯片编号占位符 3"/>
          <p:cNvSpPr>
            <a:spLocks noGrp="1"/>
          </p:cNvSpPr>
          <p:nvPr userDrawn="1">
            <p:ph type="sldNum" sz="quarter" idx="11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AvenirLTStd-Black" pitchFamily="34" charset="0"/>
              </a:defRPr>
            </a:lvl1pPr>
          </a:lstStyle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feld 9"/>
          <p:cNvSpPr txBox="1"/>
          <p:nvPr userDrawn="1"/>
        </p:nvSpPr>
        <p:spPr>
          <a:xfrm>
            <a:off x="1068278" y="7391936"/>
            <a:ext cx="12980229" cy="36933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Copyright 2020 - All rights reserved</a:t>
            </a:r>
          </a:p>
          <a:p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presentation is the intellectual property of </a:t>
            </a:r>
            <a:r>
              <a:rPr lang="en-US" altLang="zh-C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 Industrial</a:t>
            </a:r>
            <a:r>
              <a:rPr lang="en-US" sz="800" baseline="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 </a:t>
            </a: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 is subject to current copyrights. Dissemination, copying, modifying or distribution without our expressed written consent is strictly prohibited. The used images and graphics only serve research and illustration purposes – they are not to be published.</a:t>
            </a:r>
            <a:endParaRPr lang="de-DE" sz="8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974522" y="5183224"/>
            <a:ext cx="129648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rPr>
              <a:t>+  Innovation design with a strong visual and emotional impact</a:t>
            </a:r>
          </a:p>
          <a:p>
            <a:r>
              <a:rPr lang="en-US" altLang="zh-CN" sz="1100" dirty="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rPr>
              <a:t>+  Viable for industrial production on a mass scale</a:t>
            </a:r>
          </a:p>
          <a:p>
            <a:r>
              <a:rPr lang="en-US" altLang="zh-CN" sz="1100" dirty="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rPr>
              <a:t>+  Ease of use and outstanding ergonomics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AvenirLTStd-Black" pitchFamily="34" charset="0"/>
            </a:endParaRPr>
          </a:p>
        </p:txBody>
      </p:sp>
      <p:sp>
        <p:nvSpPr>
          <p:cNvPr id="37" name="内容占位符 36"/>
          <p:cNvSpPr>
            <a:spLocks noGrp="1"/>
          </p:cNvSpPr>
          <p:nvPr userDrawn="1">
            <p:ph sz="quarter" idx="14" hasCustomPrompt="1"/>
          </p:nvPr>
        </p:nvSpPr>
        <p:spPr>
          <a:xfrm>
            <a:off x="1074970" y="4374792"/>
            <a:ext cx="6994525" cy="901885"/>
          </a:xfrm>
        </p:spPr>
        <p:txBody>
          <a:bodyPr/>
          <a:lstStyle>
            <a:lvl1pPr>
              <a:lnSpc>
                <a:spcPct val="100000"/>
              </a:lnSpc>
              <a:defRPr sz="320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defRPr>
            </a:lvl1pPr>
          </a:lstStyle>
          <a:p>
            <a:pPr lvl="0"/>
            <a:r>
              <a:rPr lang="en-US" altLang="zh-CN" dirty="0"/>
              <a:t>2020/01/01</a:t>
            </a:r>
            <a:endParaRPr lang="zh-CN" altLang="en-US" dirty="0"/>
          </a:p>
        </p:txBody>
      </p:sp>
      <p:sp>
        <p:nvSpPr>
          <p:cNvPr id="39" name="文本占位符 38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68388" y="2374963"/>
            <a:ext cx="12980120" cy="1033462"/>
          </a:xfrm>
        </p:spPr>
        <p:txBody>
          <a:bodyPr/>
          <a:lstStyle>
            <a:lvl1pPr>
              <a:lnSpc>
                <a:spcPct val="100000"/>
              </a:lnSpc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5pPr>
              <a:defRPr/>
            </a:lvl5pPr>
          </a:lstStyle>
          <a:p>
            <a:pPr lvl="0"/>
            <a:r>
              <a:rPr lang="zh-CN" altLang="en-US" dirty="0"/>
              <a:t>项目中文名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315" y="209130"/>
            <a:ext cx="1440352" cy="3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9"/>
          <a:stretch/>
        </p:blipFill>
        <p:spPr>
          <a:xfrm>
            <a:off x="1" y="1"/>
            <a:ext cx="15122524" cy="83258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1073727" y="372386"/>
            <a:ext cx="12974781" cy="1895805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lang="de-DE" sz="6000" b="0" kern="1200" spc="-300" baseline="0" dirty="0" smtClean="0">
                <a:solidFill>
                  <a:schemeClr val="bg1"/>
                </a:solidFill>
                <a:latin typeface="AvenirLTStd-Black" pitchFamily="34" charset="0"/>
                <a:ea typeface="Adobe Gothic Std B" pitchFamily="34" charset="-128"/>
                <a:cs typeface="+mn-cs"/>
              </a:defRPr>
            </a:lvl1pPr>
          </a:lstStyle>
          <a:p>
            <a:r>
              <a:rPr lang="de-DE" dirty="0"/>
              <a:t>The xxxxxx (Name)</a:t>
            </a:r>
            <a:br>
              <a:rPr lang="de-DE" dirty="0"/>
            </a:br>
            <a:r>
              <a:rPr lang="de-DE" dirty="0"/>
              <a:t>Design V1.0</a:t>
            </a:r>
          </a:p>
        </p:txBody>
      </p:sp>
      <p:sp>
        <p:nvSpPr>
          <p:cNvPr id="4" name="灯片编号占位符 3"/>
          <p:cNvSpPr>
            <a:spLocks noGrp="1"/>
          </p:cNvSpPr>
          <p:nvPr userDrawn="1">
            <p:ph type="sldNum" sz="quarter" idx="11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AvenirLTStd-Black" pitchFamily="34" charset="0"/>
              </a:defRPr>
            </a:lvl1pPr>
          </a:lstStyle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feld 9"/>
          <p:cNvSpPr txBox="1"/>
          <p:nvPr userDrawn="1"/>
        </p:nvSpPr>
        <p:spPr>
          <a:xfrm>
            <a:off x="1068278" y="7391936"/>
            <a:ext cx="12980229" cy="36933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Copyright 2020 - All rights reserved</a:t>
            </a:r>
          </a:p>
          <a:p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presentation is the intellectual property of </a:t>
            </a:r>
            <a:r>
              <a:rPr lang="en-US" altLang="zh-C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 Industrial</a:t>
            </a:r>
            <a:r>
              <a:rPr lang="en-US" sz="800" baseline="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 </a:t>
            </a: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 is subject to current copyrights. Dissemination, copying, modifying or distribution without our expressed written consent is strictly prohibited. The used images and graphics only serve research and illustration purposes – they are not to be published.</a:t>
            </a:r>
            <a:endParaRPr lang="de-DE" sz="8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974522" y="5183224"/>
            <a:ext cx="129648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rPr>
              <a:t>+  Innovation design with a strong visual and emotional impact</a:t>
            </a:r>
          </a:p>
          <a:p>
            <a:r>
              <a:rPr lang="en-US" altLang="zh-CN" sz="1100" dirty="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rPr>
              <a:t>+  Viable for industrial production on a mass scale</a:t>
            </a:r>
          </a:p>
          <a:p>
            <a:r>
              <a:rPr lang="en-US" altLang="zh-CN" sz="1100" dirty="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rPr>
              <a:t>+  Ease of use and outstanding ergonomics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AvenirLTStd-Black" pitchFamily="34" charset="0"/>
            </a:endParaRPr>
          </a:p>
        </p:txBody>
      </p:sp>
      <p:sp>
        <p:nvSpPr>
          <p:cNvPr id="37" name="内容占位符 36"/>
          <p:cNvSpPr>
            <a:spLocks noGrp="1"/>
          </p:cNvSpPr>
          <p:nvPr userDrawn="1">
            <p:ph sz="quarter" idx="14" hasCustomPrompt="1"/>
          </p:nvPr>
        </p:nvSpPr>
        <p:spPr>
          <a:xfrm>
            <a:off x="1074970" y="4374792"/>
            <a:ext cx="6994525" cy="901885"/>
          </a:xfrm>
        </p:spPr>
        <p:txBody>
          <a:bodyPr/>
          <a:lstStyle>
            <a:lvl1pPr>
              <a:lnSpc>
                <a:spcPct val="100000"/>
              </a:lnSpc>
              <a:defRPr sz="3200">
                <a:solidFill>
                  <a:schemeClr val="bg1">
                    <a:lumMod val="95000"/>
                  </a:schemeClr>
                </a:solidFill>
                <a:latin typeface="AvenirLTStd-Black" pitchFamily="34" charset="0"/>
              </a:defRPr>
            </a:lvl1pPr>
          </a:lstStyle>
          <a:p>
            <a:pPr lvl="0"/>
            <a:r>
              <a:rPr lang="en-US" altLang="zh-CN" dirty="0"/>
              <a:t>2020/01/01</a:t>
            </a:r>
            <a:endParaRPr lang="zh-CN" altLang="en-US" dirty="0"/>
          </a:p>
        </p:txBody>
      </p:sp>
      <p:sp>
        <p:nvSpPr>
          <p:cNvPr id="39" name="文本占位符 38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68388" y="2374963"/>
            <a:ext cx="12980120" cy="1033462"/>
          </a:xfrm>
        </p:spPr>
        <p:txBody>
          <a:bodyPr/>
          <a:lstStyle>
            <a:lvl1pPr>
              <a:lnSpc>
                <a:spcPct val="100000"/>
              </a:lnSpc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5pPr>
              <a:defRPr/>
            </a:lvl5pPr>
          </a:lstStyle>
          <a:p>
            <a:pPr lvl="0"/>
            <a:r>
              <a:rPr lang="zh-CN" altLang="en-US" dirty="0"/>
              <a:t>项目中文名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315" y="298404"/>
            <a:ext cx="1346002" cy="30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8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negativ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5122525" cy="832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609473" y="4759884"/>
            <a:ext cx="13849648" cy="1533295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anchor="t" anchorCtr="0">
            <a:noAutofit/>
          </a:bodyPr>
          <a:lstStyle>
            <a:lvl1pPr>
              <a:lnSpc>
                <a:spcPts val="6166"/>
              </a:lnSpc>
              <a:defRPr sz="6200" b="0" baseline="0">
                <a:solidFill>
                  <a:schemeClr val="tx1"/>
                </a:solidFill>
                <a:effectLst/>
                <a:latin typeface="AvenirLTStd-Black" pitchFamily="34" charset="0"/>
              </a:defRPr>
            </a:lvl1pPr>
          </a:lstStyle>
          <a:p>
            <a:r>
              <a:rPr lang="de-DE" dirty="0"/>
              <a:t>Zwischenfolie negativ auf Grau</a:t>
            </a:r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22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/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63" y="95538"/>
            <a:ext cx="963469" cy="216000"/>
          </a:xfrm>
          <a:prstGeom prst="rect">
            <a:avLst/>
          </a:prstGeom>
        </p:spPr>
      </p:pic>
      <p:sp>
        <p:nvSpPr>
          <p:cNvPr id="7" name="Textfeld 9"/>
          <p:cNvSpPr txBox="1"/>
          <p:nvPr userDrawn="1"/>
        </p:nvSpPr>
        <p:spPr>
          <a:xfrm>
            <a:off x="609473" y="8126642"/>
            <a:ext cx="1298022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</a:t>
            </a:r>
            <a:r>
              <a:rPr lang="en-US" altLang="zh-CN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</a:t>
            </a:r>
            <a:r>
              <a:rPr lang="en-US" altLang="zh-CN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2020 </a:t>
            </a:r>
            <a:r>
              <a:rPr lang="en-US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 Confidential</a:t>
            </a:r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290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472" y="4762098"/>
            <a:ext cx="13847404" cy="156145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t" anchorCtr="0">
            <a:noAutofit/>
          </a:bodyPr>
          <a:lstStyle>
            <a:lvl1pPr>
              <a:lnSpc>
                <a:spcPts val="6166"/>
              </a:lnSpc>
              <a:defRPr sz="6200" b="0" baseline="0">
                <a:solidFill>
                  <a:schemeClr val="tx1"/>
                </a:solidFill>
                <a:latin typeface="AvenirLTStd-Black" pitchFamily="34" charset="0"/>
              </a:defRPr>
            </a:lvl1pPr>
          </a:lstStyle>
          <a:p>
            <a:pPr lvl="0"/>
            <a:r>
              <a:rPr lang="de-DE" dirty="0"/>
              <a:t>Zwischentitel positiv auf </a:t>
            </a:r>
            <a:br>
              <a:rPr lang="de-DE" dirty="0"/>
            </a:br>
            <a:r>
              <a:rPr lang="de-DE" dirty="0"/>
              <a:t>Weiß oder hellem Bild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98874" y="6293179"/>
            <a:ext cx="13861370" cy="1561458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>
              <a:lnSpc>
                <a:spcPts val="6166"/>
              </a:lnSpc>
              <a:defRPr sz="6200" baseline="0"/>
            </a:lvl1pPr>
            <a:lvl2pPr>
              <a:defRPr sz="3300"/>
            </a:lvl2pPr>
            <a:lvl3pPr>
              <a:defRPr sz="3300"/>
            </a:lvl3pPr>
            <a:lvl4pPr>
              <a:defRPr sz="3300"/>
            </a:lvl4pPr>
            <a:lvl5pPr>
              <a:defRPr sz="3300"/>
            </a:lvl5pPr>
          </a:lstStyle>
          <a:p>
            <a:pPr lvl="0"/>
            <a:r>
              <a:rPr lang="de-DE" dirty="0"/>
              <a:t>Erläuterung im Untertitel – </a:t>
            </a:r>
          </a:p>
          <a:p>
            <a:pPr lvl="0"/>
            <a:r>
              <a:rPr lang="de-DE" dirty="0"/>
              <a:t>maximal zweizeilig</a:t>
            </a:r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AvenirLTStd-Black" pitchFamily="34" charset="0"/>
              </a:defRPr>
            </a:lvl1pPr>
          </a:lstStyle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502" y="94877"/>
            <a:ext cx="963470" cy="216000"/>
          </a:xfrm>
          <a:prstGeom prst="rect">
            <a:avLst/>
          </a:prstGeom>
        </p:spPr>
      </p:pic>
      <p:sp>
        <p:nvSpPr>
          <p:cNvPr id="7" name="Textfeld 9"/>
          <p:cNvSpPr txBox="1"/>
          <p:nvPr userDrawn="1"/>
        </p:nvSpPr>
        <p:spPr>
          <a:xfrm>
            <a:off x="609473" y="8126642"/>
            <a:ext cx="1298022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</a:t>
            </a:r>
            <a:r>
              <a:rPr lang="en-US" altLang="zh-CN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</a:t>
            </a:r>
            <a:r>
              <a:rPr lang="en-US" altLang="zh-CN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2020 </a:t>
            </a:r>
            <a:r>
              <a:rPr lang="en-US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 Confidential</a:t>
            </a:r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negativ DARK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"/>
            <a:ext cx="15122525" cy="832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473" y="4759884"/>
            <a:ext cx="13849648" cy="1533295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anchor="t" anchorCtr="0">
            <a:noAutofit/>
          </a:bodyPr>
          <a:lstStyle>
            <a:lvl1pPr>
              <a:lnSpc>
                <a:spcPts val="6166"/>
              </a:lnSpc>
              <a:defRPr sz="6200" b="0" baseline="0">
                <a:solidFill>
                  <a:schemeClr val="tx1"/>
                </a:solidFill>
                <a:effectLst/>
                <a:latin typeface="AvenirLTStd-Black" pitchFamily="34" charset="0"/>
              </a:defRPr>
            </a:lvl1pPr>
          </a:lstStyle>
          <a:p>
            <a:r>
              <a:rPr lang="de-DE" dirty="0"/>
              <a:t>Zwischenfolie negativ auf Dunkelgrau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2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/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63" y="95538"/>
            <a:ext cx="963469" cy="216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609473" y="8126642"/>
            <a:ext cx="1298022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</a:t>
            </a:r>
            <a:r>
              <a:rPr lang="en-US" altLang="zh-CN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</a:t>
            </a:r>
            <a:r>
              <a:rPr lang="en-US" altLang="zh-CN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2020 </a:t>
            </a:r>
            <a:r>
              <a:rPr lang="en-US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 Confidential</a:t>
            </a:r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44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negativ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5128982" cy="832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473" y="4759884"/>
            <a:ext cx="13849648" cy="1533295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anchor="t" anchorCtr="0">
            <a:noAutofit/>
          </a:bodyPr>
          <a:lstStyle>
            <a:lvl1pPr>
              <a:lnSpc>
                <a:spcPts val="6166"/>
              </a:lnSpc>
              <a:defRPr sz="6200" b="0" baseline="0">
                <a:solidFill>
                  <a:schemeClr val="tx1"/>
                </a:solidFill>
                <a:effectLst/>
                <a:latin typeface="AvenirLTStd-Black" pitchFamily="34" charset="0"/>
              </a:defRPr>
            </a:lvl1pPr>
          </a:lstStyle>
          <a:p>
            <a:r>
              <a:rPr lang="de-DE" dirty="0"/>
              <a:t>Zwischenfolie negativ auf Grau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2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/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63" y="95538"/>
            <a:ext cx="963469" cy="216000"/>
          </a:xfrm>
          <a:prstGeom prst="rect">
            <a:avLst/>
          </a:prstGeom>
        </p:spPr>
      </p:pic>
      <p:sp>
        <p:nvSpPr>
          <p:cNvPr id="11" name="Textfeld 9"/>
          <p:cNvSpPr txBox="1"/>
          <p:nvPr userDrawn="1"/>
        </p:nvSpPr>
        <p:spPr>
          <a:xfrm>
            <a:off x="609473" y="8126642"/>
            <a:ext cx="1298022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</a:t>
            </a:r>
            <a:r>
              <a:rPr lang="en-US" altLang="zh-CN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</a:t>
            </a:r>
            <a:r>
              <a:rPr lang="en-US" altLang="zh-CN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2020 </a:t>
            </a:r>
            <a:r>
              <a:rPr lang="en-US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 Confidential</a:t>
            </a:r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961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negativ PI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"/>
            <a:ext cx="15122526" cy="835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0594" y="4759884"/>
            <a:ext cx="13849648" cy="1533295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anchor="t" anchorCtr="0">
            <a:noAutofit/>
          </a:bodyPr>
          <a:lstStyle>
            <a:lvl1pPr>
              <a:lnSpc>
                <a:spcPts val="6166"/>
              </a:lnSpc>
              <a:defRPr sz="6200" b="0" baseline="0">
                <a:solidFill>
                  <a:schemeClr val="tx1"/>
                </a:solidFill>
                <a:effectLst/>
                <a:latin typeface="AvenirLTStd-Black" pitchFamily="34" charset="0"/>
              </a:defRPr>
            </a:lvl1pPr>
          </a:lstStyle>
          <a:p>
            <a:r>
              <a:rPr lang="de-DE" dirty="0"/>
              <a:t>Zwischenfolie negativ auf Pink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2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/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63" y="95538"/>
            <a:ext cx="963469" cy="216000"/>
          </a:xfrm>
          <a:prstGeom prst="rect">
            <a:avLst/>
          </a:prstGeom>
        </p:spPr>
      </p:pic>
      <p:sp>
        <p:nvSpPr>
          <p:cNvPr id="11" name="Textfeld 9"/>
          <p:cNvSpPr txBox="1"/>
          <p:nvPr userDrawn="1"/>
        </p:nvSpPr>
        <p:spPr>
          <a:xfrm>
            <a:off x="609473" y="8126642"/>
            <a:ext cx="1298022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</a:t>
            </a:r>
            <a:r>
              <a:rPr lang="en-US" altLang="zh-CN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</a:t>
            </a:r>
            <a:r>
              <a:rPr lang="en-US" altLang="zh-CN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2020 </a:t>
            </a:r>
            <a:r>
              <a:rPr lang="en-US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 Confidential</a:t>
            </a:r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64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651662" y="2141876"/>
            <a:ext cx="13609374" cy="563266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Zweite Ebene</a:t>
            </a:r>
          </a:p>
        </p:txBody>
      </p:sp>
      <p:graphicFrame>
        <p:nvGraphicFramePr>
          <p:cNvPr id="3" name="Objekt 2" hidden="1"/>
          <p:cNvGraphicFramePr>
            <a:graphicFrameLocks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24518813"/>
              </p:ext>
            </p:extLst>
          </p:nvPr>
        </p:nvGraphicFramePr>
        <p:xfrm>
          <a:off x="12" y="2"/>
          <a:ext cx="242349" cy="192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54" name="think-cell Slide" r:id="rId23" imgW="360" imgH="360" progId="">
                  <p:embed/>
                </p:oleObj>
              </mc:Choice>
              <mc:Fallback>
                <p:oleObj name="think-cell Slide" r:id="rId23" imgW="360" imgH="360" progId="">
                  <p:embed/>
                  <p:pic>
                    <p:nvPicPr>
                      <p:cNvPr id="0" name="Picture 740"/>
                      <p:cNvPicPr>
                        <a:picLocks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" y="2"/>
                        <a:ext cx="242349" cy="1927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platzhalter 11"/>
          <p:cNvSpPr>
            <a:spLocks noGrp="1"/>
          </p:cNvSpPr>
          <p:nvPr>
            <p:ph type="title"/>
          </p:nvPr>
        </p:nvSpPr>
        <p:spPr>
          <a:xfrm>
            <a:off x="651061" y="652351"/>
            <a:ext cx="12756672" cy="37262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Titel master format</a:t>
            </a:r>
            <a:endParaRPr lang="en-US" dirty="0"/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3939402" y="7969103"/>
            <a:ext cx="520841" cy="157539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AvenirLTStd-Black" pitchFamily="34" charset="0"/>
              </a:defRPr>
            </a:lvl1pPr>
          </a:lstStyle>
          <a:p>
            <a:fld id="{6EAC2BBD-F2A8-4BDD-BF84-CE829B0F4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feld 9"/>
          <p:cNvSpPr txBox="1"/>
          <p:nvPr userDrawn="1"/>
        </p:nvSpPr>
        <p:spPr>
          <a:xfrm>
            <a:off x="609473" y="8126642"/>
            <a:ext cx="1298022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© </a:t>
            </a:r>
            <a:r>
              <a:rPr lang="en-US" altLang="zh-CN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Opple</a:t>
            </a:r>
            <a:r>
              <a:rPr lang="en-US" altLang="zh-CN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Design</a:t>
            </a:r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2020 </a:t>
            </a:r>
            <a:r>
              <a:rPr lang="en-US" sz="800" baseline="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 Confidential</a:t>
            </a:r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8" r:id="rId2"/>
    <p:sldLayoutId id="2147483749" r:id="rId3"/>
    <p:sldLayoutId id="2147483750" r:id="rId4"/>
    <p:sldLayoutId id="2147483728" r:id="rId5"/>
    <p:sldLayoutId id="2147483661" r:id="rId6"/>
    <p:sldLayoutId id="2147483702" r:id="rId7"/>
    <p:sldLayoutId id="2147483719" r:id="rId8"/>
    <p:sldLayoutId id="2147483704" r:id="rId9"/>
    <p:sldLayoutId id="2147483720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27" r:id="rId16"/>
    <p:sldLayoutId id="2147483746" r:id="rId17"/>
    <p:sldLayoutId id="2147483747" r:id="rId18"/>
    <p:sldLayoutId id="2147483756" r:id="rId1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339385" rtl="0" eaLnBrk="1" latinLnBrk="0" hangingPunct="1">
        <a:lnSpc>
          <a:spcPts val="2946"/>
        </a:lnSpc>
        <a:spcBef>
          <a:spcPct val="0"/>
        </a:spcBef>
        <a:buNone/>
        <a:defRPr sz="3100" b="1" kern="1200">
          <a:solidFill>
            <a:schemeClr val="tx1"/>
          </a:solidFill>
          <a:latin typeface="HelveticaNeueLT Com 55 Roman" pitchFamily="34" charset="0"/>
          <a:ea typeface="+mj-ea"/>
          <a:cs typeface="+mj-cs"/>
        </a:defRPr>
      </a:lvl1pPr>
    </p:titleStyle>
    <p:bodyStyle>
      <a:lvl1pPr marL="0" marR="0" indent="0" algn="l" defTabSz="202052" rtl="0" eaLnBrk="1" fontAlgn="auto" latinLnBrk="0" hangingPunct="1">
        <a:lnSpc>
          <a:spcPts val="2736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None/>
        <a:tabLst/>
        <a:defRPr lang="de-DE" sz="2300" b="0" i="0" kern="1200" baseline="0" smtClean="0">
          <a:solidFill>
            <a:schemeClr val="tx1"/>
          </a:solidFill>
          <a:latin typeface="+mn-lt"/>
          <a:ea typeface="+mj-ea"/>
          <a:cs typeface="+mj-cs"/>
        </a:defRPr>
      </a:lvl1pPr>
      <a:lvl2pPr marL="202052" indent="-202052" algn="l" defTabSz="202052" rtl="0" eaLnBrk="1" latinLnBrk="0" hangingPunct="1">
        <a:lnSpc>
          <a:spcPts val="2736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›"/>
        <a:defRPr lang="de-DE" sz="2300" b="0" i="0" kern="1200" baseline="0" smtClean="0">
          <a:solidFill>
            <a:schemeClr val="tx1"/>
          </a:solidFill>
          <a:latin typeface="+mn-lt"/>
          <a:ea typeface="+mn-ea"/>
          <a:cs typeface="+mn-cs"/>
        </a:defRPr>
      </a:lvl2pPr>
      <a:lvl3pPr marL="404104" indent="-202052" algn="l" defTabSz="202052" rtl="0" eaLnBrk="1" latinLnBrk="0" hangingPunct="1">
        <a:lnSpc>
          <a:spcPts val="2736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›"/>
        <a:defRPr lang="de-DE" sz="2300" b="0" i="0" kern="1200" baseline="0" smtClean="0">
          <a:solidFill>
            <a:schemeClr val="tx1"/>
          </a:solidFill>
          <a:latin typeface="+mn-lt"/>
          <a:ea typeface="+mn-ea"/>
          <a:cs typeface="+mn-cs"/>
        </a:defRPr>
      </a:lvl3pPr>
      <a:lvl4pPr marL="606157" indent="-202052" algn="l" defTabSz="202052" rtl="0" eaLnBrk="1" latinLnBrk="0" hangingPunct="1">
        <a:lnSpc>
          <a:spcPts val="2736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›"/>
        <a:defRPr lang="de-DE" sz="2300" b="0" i="0" kern="1200" baseline="0" smtClean="0">
          <a:solidFill>
            <a:schemeClr val="tx1"/>
          </a:solidFill>
          <a:latin typeface="+mn-lt"/>
          <a:ea typeface="+mn-ea"/>
          <a:cs typeface="+mn-cs"/>
        </a:defRPr>
      </a:lvl4pPr>
      <a:lvl5pPr marL="479874" indent="-479874" algn="l" defTabSz="202052" rtl="0" eaLnBrk="1" latinLnBrk="0" hangingPunct="1">
        <a:lnSpc>
          <a:spcPts val="2736"/>
        </a:lnSpc>
        <a:spcBef>
          <a:spcPts val="0"/>
        </a:spcBef>
        <a:buClr>
          <a:schemeClr val="tx1"/>
        </a:buClr>
        <a:buSzPct val="100000"/>
        <a:buFont typeface="+mj-lt"/>
        <a:buAutoNum type="arabicPeriod"/>
        <a:defRPr lang="de-DE"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681926" indent="-481138" algn="l" defTabSz="202052" rtl="0" eaLnBrk="1" latinLnBrk="0" hangingPunct="1">
        <a:lnSpc>
          <a:spcPts val="2736"/>
        </a:lnSpc>
        <a:spcBef>
          <a:spcPts val="0"/>
        </a:spcBef>
        <a:buFont typeface="+mj-lt"/>
        <a:buAutoNum type="arabicPeriod"/>
        <a:defRPr lang="de-DE" sz="2300" kern="1200" dirty="0">
          <a:solidFill>
            <a:schemeClr val="tx1"/>
          </a:solidFill>
          <a:latin typeface="+mn-lt"/>
          <a:ea typeface="+mn-ea"/>
          <a:cs typeface="+mn-cs"/>
        </a:defRPr>
      </a:lvl6pPr>
      <a:lvl7pPr marL="4353005" indent="-334845" algn="l" defTabSz="133938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022700" indent="-334845" algn="l" defTabSz="133938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692392" indent="-334845" algn="l" defTabSz="133938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33938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9694" algn="l" defTabSz="133938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39385" algn="l" defTabSz="133938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09081" algn="l" defTabSz="133938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78772" algn="l" defTabSz="133938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466" algn="l" defTabSz="133938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018158" algn="l" defTabSz="133938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87855" algn="l" defTabSz="133938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357548" algn="l" defTabSz="133938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AC2BBD-F2A8-4BDD-BF84-CE829B0F40C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2021/03/30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1068388" y="1999542"/>
            <a:ext cx="12980120" cy="1033462"/>
          </a:xfrm>
        </p:spPr>
        <p:txBody>
          <a:bodyPr/>
          <a:lstStyle/>
          <a:p>
            <a:r>
              <a:rPr lang="zh-CN" altLang="en-US" dirty="0"/>
              <a:t>朗阅、博</a:t>
            </a:r>
            <a:r>
              <a:rPr lang="zh-CN" altLang="en-US" dirty="0" smtClean="0"/>
              <a:t>阅</a:t>
            </a:r>
            <a:r>
              <a:rPr lang="en-US" altLang="zh-CN" dirty="0" smtClean="0"/>
              <a:t>II</a:t>
            </a:r>
            <a:r>
              <a:rPr lang="zh-CN" altLang="en-US" dirty="0" smtClean="0"/>
              <a:t>代</a:t>
            </a:r>
            <a:endParaRPr lang="en-US" altLang="zh-CN" dirty="0"/>
          </a:p>
          <a:p>
            <a:r>
              <a:rPr lang="zh-CN" altLang="en-US" dirty="0"/>
              <a:t>黑板灯教室灯设计</a:t>
            </a:r>
            <a:r>
              <a:rPr lang="en-US" altLang="zh-CN" dirty="0"/>
              <a:t>3.0</a:t>
            </a:r>
            <a:endParaRPr lang="zh-CN" altLang="en-US" dirty="0"/>
          </a:p>
        </p:txBody>
      </p:sp>
      <p:sp>
        <p:nvSpPr>
          <p:cNvPr id="5" name="标题 5"/>
          <p:cNvSpPr>
            <a:spLocks noGrp="1"/>
          </p:cNvSpPr>
          <p:nvPr>
            <p:ph type="title"/>
          </p:nvPr>
        </p:nvSpPr>
        <p:spPr>
          <a:xfrm>
            <a:off x="1073727" y="372386"/>
            <a:ext cx="12974781" cy="1895805"/>
          </a:xfrm>
        </p:spPr>
        <p:txBody>
          <a:bodyPr/>
          <a:lstStyle/>
          <a:p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05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E61E-FFC3-433F-82D0-93A619EE17BA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6" name="文本占位符 7">
            <a:extLst>
              <a:ext uri="{FF2B5EF4-FFF2-40B4-BE49-F238E27FC236}">
                <a16:creationId xmlns:a16="http://schemas.microsoft.com/office/drawing/2014/main" id="{54C0ABF4-71C9-4692-A8F9-691767610397}"/>
              </a:ext>
            </a:extLst>
          </p:cNvPr>
          <p:cNvSpPr txBox="1">
            <a:spLocks/>
          </p:cNvSpPr>
          <p:nvPr/>
        </p:nvSpPr>
        <p:spPr>
          <a:xfrm>
            <a:off x="473303" y="1959890"/>
            <a:ext cx="2767202" cy="1890591"/>
          </a:xfrm>
          <a:prstGeom prst="rect">
            <a:avLst/>
          </a:prstGeom>
        </p:spPr>
        <p:txBody>
          <a:bodyPr/>
          <a:lstStyle>
            <a:lvl1pPr marL="0" marR="0" indent="0" algn="l" defTabSz="202052" rtl="0" eaLnBrk="1" fontAlgn="auto" latinLnBrk="0" hangingPunct="1">
              <a:lnSpc>
                <a:spcPts val="27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02052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4104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6157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9874" indent="-479874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lang="de-DE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1926" indent="-481138" algn="l" defTabSz="202052" rtl="0" eaLnBrk="1" latinLnBrk="0" hangingPunct="1">
              <a:lnSpc>
                <a:spcPts val="2736"/>
              </a:lnSpc>
              <a:spcBef>
                <a:spcPts val="0"/>
              </a:spcBef>
              <a:buFont typeface="+mj-lt"/>
              <a:buAutoNum type="arabicPeriod"/>
              <a:defRPr lang="de-DE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3005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2700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2392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博阅</a:t>
            </a:r>
            <a:r>
              <a:rPr lang="en-US" altLang="zh-CN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II</a:t>
            </a:r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黑板</a:t>
            </a:r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灯</a:t>
            </a:r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铝本色阳极氧化</a:t>
            </a:r>
          </a:p>
          <a:p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格栅</a:t>
            </a:r>
            <a:endParaRPr lang="zh-CN" altLang="en-US" sz="1000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984499" y="762000"/>
            <a:ext cx="11112501" cy="7364642"/>
            <a:chOff x="2984499" y="762000"/>
            <a:chExt cx="11112501" cy="736464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ABCBC8B-AA71-490B-ACB4-F731FB383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83" t="5954" r="5368" b="8569"/>
            <a:stretch/>
          </p:blipFill>
          <p:spPr>
            <a:xfrm>
              <a:off x="2984499" y="762000"/>
              <a:ext cx="11112501" cy="7364642"/>
            </a:xfrm>
            <a:prstGeom prst="rect">
              <a:avLst/>
            </a:prstGeom>
          </p:spPr>
        </p:pic>
        <p:sp>
          <p:nvSpPr>
            <p:cNvPr id="9" name="任意多边形 8"/>
            <p:cNvSpPr/>
            <p:nvPr/>
          </p:nvSpPr>
          <p:spPr>
            <a:xfrm>
              <a:off x="8940346" y="4921703"/>
              <a:ext cx="1235529" cy="1291771"/>
            </a:xfrm>
            <a:custGeom>
              <a:avLst/>
              <a:gdLst>
                <a:gd name="connsiteX0" fmla="*/ 0 w 1190171"/>
                <a:gd name="connsiteY0" fmla="*/ 0 h 1291771"/>
                <a:gd name="connsiteX1" fmla="*/ 145143 w 1190171"/>
                <a:gd name="connsiteY1" fmla="*/ 203200 h 1291771"/>
                <a:gd name="connsiteX2" fmla="*/ 1190171 w 1190171"/>
                <a:gd name="connsiteY2" fmla="*/ 1291771 h 1291771"/>
                <a:gd name="connsiteX3" fmla="*/ 1190171 w 1190171"/>
                <a:gd name="connsiteY3" fmla="*/ 725714 h 1291771"/>
                <a:gd name="connsiteX4" fmla="*/ 1103086 w 1190171"/>
                <a:gd name="connsiteY4" fmla="*/ 638628 h 1291771"/>
                <a:gd name="connsiteX5" fmla="*/ 1045029 w 1190171"/>
                <a:gd name="connsiteY5" fmla="*/ 595085 h 1291771"/>
                <a:gd name="connsiteX6" fmla="*/ 464457 w 1190171"/>
                <a:gd name="connsiteY6" fmla="*/ 145143 h 1291771"/>
                <a:gd name="connsiteX7" fmla="*/ 261257 w 1190171"/>
                <a:gd name="connsiteY7" fmla="*/ 101600 h 12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171" h="1291771">
                  <a:moveTo>
                    <a:pt x="0" y="0"/>
                  </a:moveTo>
                  <a:lnTo>
                    <a:pt x="145143" y="203200"/>
                  </a:lnTo>
                  <a:lnTo>
                    <a:pt x="1190171" y="1291771"/>
                  </a:lnTo>
                  <a:lnTo>
                    <a:pt x="1190171" y="725714"/>
                  </a:lnTo>
                  <a:cubicBezTo>
                    <a:pt x="1161143" y="696685"/>
                    <a:pt x="1133600" y="666091"/>
                    <a:pt x="1103086" y="638628"/>
                  </a:cubicBezTo>
                  <a:cubicBezTo>
                    <a:pt x="1085105" y="622445"/>
                    <a:pt x="1045029" y="595085"/>
                    <a:pt x="1045029" y="595085"/>
                  </a:cubicBezTo>
                  <a:lnTo>
                    <a:pt x="464457" y="145143"/>
                  </a:lnTo>
                  <a:lnTo>
                    <a:pt x="261257" y="101600"/>
                  </a:lnTo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headEnd type="none"/>
              <a:tailEnd type="none" w="sm" len="sm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511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0E297CC-218C-4FBE-80FA-C4647D1346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t="10194" r="8019" b="7028"/>
          <a:stretch/>
        </p:blipFill>
        <p:spPr>
          <a:xfrm>
            <a:off x="3779520" y="1379220"/>
            <a:ext cx="8892540" cy="5676900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E61E-FFC3-433F-82D0-93A619EE17BA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13" name="文本占位符 7"/>
          <p:cNvSpPr txBox="1">
            <a:spLocks/>
          </p:cNvSpPr>
          <p:nvPr/>
        </p:nvSpPr>
        <p:spPr>
          <a:xfrm>
            <a:off x="473303" y="659330"/>
            <a:ext cx="3663268" cy="1033462"/>
          </a:xfrm>
          <a:prstGeom prst="rect">
            <a:avLst/>
          </a:prstGeom>
        </p:spPr>
        <p:txBody>
          <a:bodyPr/>
          <a:lstStyle>
            <a:lvl1pPr marL="0" marR="0" indent="0" algn="l" defTabSz="202052" rtl="0" eaLnBrk="1" fontAlgn="auto" latinLnBrk="0" hangingPunct="1">
              <a:lnSpc>
                <a:spcPts val="27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02052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4104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6157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9874" indent="-479874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lang="de-DE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1926" indent="-481138" algn="l" defTabSz="202052" rtl="0" eaLnBrk="1" latinLnBrk="0" hangingPunct="1">
              <a:lnSpc>
                <a:spcPts val="2736"/>
              </a:lnSpc>
              <a:spcBef>
                <a:spcPts val="0"/>
              </a:spcBef>
              <a:buFont typeface="+mj-lt"/>
              <a:buAutoNum type="arabicPeriod"/>
              <a:defRPr lang="de-DE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3005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2700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2392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  <a:latin typeface="Avenir LT Std 65 Medium" panose="020B0803020203020204" pitchFamily="34" charset="0"/>
                <a:ea typeface="方正兰亭中粗黑简体" panose="02000000000000000000" pitchFamily="2" charset="-122"/>
              </a:rPr>
              <a:t>PROPOSAL  </a:t>
            </a:r>
            <a:r>
              <a:rPr lang="en-US" altLang="zh-CN" sz="6000" dirty="0">
                <a:solidFill>
                  <a:schemeClr val="bg1"/>
                </a:solidFill>
                <a:latin typeface="Avenir LT Std 65 Medium" panose="020B0803020203020204" pitchFamily="34" charset="0"/>
                <a:ea typeface="方正兰亭中粗黑简体" panose="02000000000000000000" pitchFamily="2" charset="-122"/>
              </a:rPr>
              <a:t>B</a:t>
            </a:r>
            <a:endParaRPr lang="zh-CN" altLang="en-US" sz="6000" dirty="0">
              <a:solidFill>
                <a:schemeClr val="bg1"/>
              </a:solidFill>
              <a:latin typeface="Avenir LT Std 65 Medium" panose="020B0803020203020204" pitchFamily="34" charset="0"/>
              <a:ea typeface="方正兰亭中粗黑简体" panose="02000000000000000000" pitchFamily="2" charset="-122"/>
            </a:endParaRP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2D67E8B-FCEA-4856-B930-2DA95925C172}"/>
              </a:ext>
            </a:extLst>
          </p:cNvPr>
          <p:cNvSpPr txBox="1">
            <a:spLocks/>
          </p:cNvSpPr>
          <p:nvPr/>
        </p:nvSpPr>
        <p:spPr>
          <a:xfrm>
            <a:off x="601550" y="3418412"/>
            <a:ext cx="2084500" cy="1934637"/>
          </a:xfrm>
          <a:prstGeom prst="rect">
            <a:avLst/>
          </a:prstGeom>
        </p:spPr>
        <p:txBody>
          <a:bodyPr/>
          <a:lstStyle>
            <a:lvl1pPr marL="0" marR="0" indent="0" algn="l" defTabSz="202052" rtl="0" eaLnBrk="1" fontAlgn="auto" latinLnBrk="0" hangingPunct="1">
              <a:lnSpc>
                <a:spcPts val="27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02052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4104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6157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9874" indent="-479874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lang="de-DE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1926" indent="-481138" algn="l" defTabSz="202052" rtl="0" eaLnBrk="1" latinLnBrk="0" hangingPunct="1">
              <a:lnSpc>
                <a:spcPts val="2736"/>
              </a:lnSpc>
              <a:spcBef>
                <a:spcPts val="0"/>
              </a:spcBef>
              <a:buFont typeface="+mj-lt"/>
              <a:buAutoNum type="arabicPeriod"/>
              <a:defRPr lang="de-DE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3005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2700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2392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博阅</a:t>
            </a:r>
            <a:r>
              <a:rPr lang="en-US" altLang="zh-CN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II</a:t>
            </a:r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教室灯</a:t>
            </a:r>
            <a:endParaRPr lang="en-US" altLang="zh-CN" dirty="0" smtClean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吊装</a:t>
            </a:r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蜂窝</a:t>
            </a:r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格栅</a:t>
            </a:r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849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12DAD80-829C-4A01-9A20-ADBE632D46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2" t="10053" r="6769" b="6680"/>
          <a:stretch/>
        </p:blipFill>
        <p:spPr>
          <a:xfrm>
            <a:off x="3764279" y="1356360"/>
            <a:ext cx="9083041" cy="5710468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E61E-FFC3-433F-82D0-93A619EE17BA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7A4644C7-498F-41CD-8175-C1B60295DF6C}"/>
              </a:ext>
            </a:extLst>
          </p:cNvPr>
          <p:cNvSpPr txBox="1">
            <a:spLocks/>
          </p:cNvSpPr>
          <p:nvPr/>
        </p:nvSpPr>
        <p:spPr>
          <a:xfrm>
            <a:off x="601550" y="3418412"/>
            <a:ext cx="2084500" cy="1934637"/>
          </a:xfrm>
          <a:prstGeom prst="rect">
            <a:avLst/>
          </a:prstGeom>
        </p:spPr>
        <p:txBody>
          <a:bodyPr/>
          <a:lstStyle>
            <a:lvl1pPr marL="0" marR="0" indent="0" algn="l" defTabSz="202052" rtl="0" eaLnBrk="1" fontAlgn="auto" latinLnBrk="0" hangingPunct="1">
              <a:lnSpc>
                <a:spcPts val="27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02052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4104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6157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9874" indent="-479874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lang="de-DE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1926" indent="-481138" algn="l" defTabSz="202052" rtl="0" eaLnBrk="1" latinLnBrk="0" hangingPunct="1">
              <a:lnSpc>
                <a:spcPts val="2736"/>
              </a:lnSpc>
              <a:spcBef>
                <a:spcPts val="0"/>
              </a:spcBef>
              <a:buFont typeface="+mj-lt"/>
              <a:buAutoNum type="arabicPeriod"/>
              <a:defRPr lang="de-DE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3005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2700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2392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博阅</a:t>
            </a:r>
            <a:r>
              <a:rPr lang="en-US" altLang="zh-CN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II</a:t>
            </a:r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教室</a:t>
            </a:r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灯</a:t>
            </a:r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嵌入式</a:t>
            </a:r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蜂窝</a:t>
            </a:r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格栅</a:t>
            </a:r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3196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E61E-FFC3-433F-82D0-93A619EE17BA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7A4644C7-498F-41CD-8175-C1B60295DF6C}"/>
              </a:ext>
            </a:extLst>
          </p:cNvPr>
          <p:cNvSpPr txBox="1">
            <a:spLocks/>
          </p:cNvSpPr>
          <p:nvPr/>
        </p:nvSpPr>
        <p:spPr>
          <a:xfrm>
            <a:off x="601550" y="3418412"/>
            <a:ext cx="2084500" cy="2953813"/>
          </a:xfrm>
          <a:prstGeom prst="rect">
            <a:avLst/>
          </a:prstGeom>
        </p:spPr>
        <p:txBody>
          <a:bodyPr/>
          <a:lstStyle>
            <a:lvl1pPr marL="0" marR="0" indent="0" algn="l" defTabSz="202052" rtl="0" eaLnBrk="1" fontAlgn="auto" latinLnBrk="0" hangingPunct="1">
              <a:lnSpc>
                <a:spcPts val="27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02052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4104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6157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9874" indent="-479874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lang="de-DE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1926" indent="-481138" algn="l" defTabSz="202052" rtl="0" eaLnBrk="1" latinLnBrk="0" hangingPunct="1">
              <a:lnSpc>
                <a:spcPts val="2736"/>
              </a:lnSpc>
              <a:spcBef>
                <a:spcPts val="0"/>
              </a:spcBef>
              <a:buFont typeface="+mj-lt"/>
              <a:buAutoNum type="arabicPeriod"/>
              <a:defRPr lang="de-DE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3005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2700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2392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博阅</a:t>
            </a:r>
            <a:r>
              <a:rPr lang="en-US" altLang="zh-CN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II</a:t>
            </a:r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教室</a:t>
            </a:r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灯</a:t>
            </a:r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嵌入式</a:t>
            </a:r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方格</a:t>
            </a:r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格栅</a:t>
            </a:r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E2723FB-6F7A-4BD0-9A0A-E862389B22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0" t="23195" r="6627" b="17778"/>
          <a:stretch/>
        </p:blipFill>
        <p:spPr>
          <a:xfrm>
            <a:off x="4136571" y="2324100"/>
            <a:ext cx="8712654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83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E61E-FFC3-433F-82D0-93A619EE17BA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9" name="文本占位符 7"/>
          <p:cNvSpPr txBox="1">
            <a:spLocks/>
          </p:cNvSpPr>
          <p:nvPr/>
        </p:nvSpPr>
        <p:spPr>
          <a:xfrm>
            <a:off x="473303" y="2666881"/>
            <a:ext cx="2959708" cy="602987"/>
          </a:xfrm>
          <a:prstGeom prst="rect">
            <a:avLst/>
          </a:prstGeom>
        </p:spPr>
        <p:txBody>
          <a:bodyPr/>
          <a:lstStyle>
            <a:lvl1pPr marL="0" marR="0" indent="0" algn="l" defTabSz="202052" rtl="0" eaLnBrk="1" fontAlgn="auto" latinLnBrk="0" hangingPunct="1">
              <a:lnSpc>
                <a:spcPts val="27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02052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4104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6157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9874" indent="-479874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lang="de-DE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1926" indent="-481138" algn="l" defTabSz="202052" rtl="0" eaLnBrk="1" latinLnBrk="0" hangingPunct="1">
              <a:lnSpc>
                <a:spcPts val="2736"/>
              </a:lnSpc>
              <a:spcBef>
                <a:spcPts val="0"/>
              </a:spcBef>
              <a:buFont typeface="+mj-lt"/>
              <a:buAutoNum type="arabicPeriod"/>
              <a:defRPr lang="de-DE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3005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2700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2392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铝本色阳极氧化</a:t>
            </a:r>
          </a:p>
        </p:txBody>
      </p:sp>
      <p:sp>
        <p:nvSpPr>
          <p:cNvPr id="7" name="文本占位符 7">
            <a:extLst>
              <a:ext uri="{FF2B5EF4-FFF2-40B4-BE49-F238E27FC236}">
                <a16:creationId xmlns:a16="http://schemas.microsoft.com/office/drawing/2014/main" id="{68422082-35A2-45C6-87F9-138AF9750474}"/>
              </a:ext>
            </a:extLst>
          </p:cNvPr>
          <p:cNvSpPr txBox="1">
            <a:spLocks/>
          </p:cNvSpPr>
          <p:nvPr/>
        </p:nvSpPr>
        <p:spPr>
          <a:xfrm>
            <a:off x="473303" y="2012509"/>
            <a:ext cx="1898422" cy="496008"/>
          </a:xfrm>
          <a:prstGeom prst="rect">
            <a:avLst/>
          </a:prstGeom>
        </p:spPr>
        <p:txBody>
          <a:bodyPr/>
          <a:lstStyle>
            <a:lvl1pPr marL="0" marR="0" indent="0" algn="l" defTabSz="202052" rtl="0" eaLnBrk="1" fontAlgn="auto" latinLnBrk="0" hangingPunct="1">
              <a:lnSpc>
                <a:spcPts val="27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02052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4104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6157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9874" indent="-479874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lang="de-DE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1926" indent="-481138" algn="l" defTabSz="202052" rtl="0" eaLnBrk="1" latinLnBrk="0" hangingPunct="1">
              <a:lnSpc>
                <a:spcPts val="2736"/>
              </a:lnSpc>
              <a:spcBef>
                <a:spcPts val="0"/>
              </a:spcBef>
              <a:buFont typeface="+mj-lt"/>
              <a:buAutoNum type="arabicPeriod"/>
              <a:defRPr lang="de-DE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3005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2700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2392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朗阅</a:t>
            </a:r>
            <a:r>
              <a:rPr lang="en-US" altLang="zh-CN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II</a:t>
            </a:r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黑板</a:t>
            </a:r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F7C7BD-237C-4118-B43E-4EFBF4C3BE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4" r="8642"/>
          <a:stretch/>
        </p:blipFill>
        <p:spPr>
          <a:xfrm>
            <a:off x="2743200" y="139058"/>
            <a:ext cx="9505950" cy="731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62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E61E-FFC3-433F-82D0-93A619EE17BA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7" name="文本占位符 7">
            <a:extLst>
              <a:ext uri="{FF2B5EF4-FFF2-40B4-BE49-F238E27FC236}">
                <a16:creationId xmlns:a16="http://schemas.microsoft.com/office/drawing/2014/main" id="{CA27C8FD-0482-459D-940E-D2655087FACB}"/>
              </a:ext>
            </a:extLst>
          </p:cNvPr>
          <p:cNvSpPr txBox="1">
            <a:spLocks/>
          </p:cNvSpPr>
          <p:nvPr/>
        </p:nvSpPr>
        <p:spPr>
          <a:xfrm>
            <a:off x="473303" y="3206558"/>
            <a:ext cx="1917472" cy="2184591"/>
          </a:xfrm>
          <a:prstGeom prst="rect">
            <a:avLst/>
          </a:prstGeom>
        </p:spPr>
        <p:txBody>
          <a:bodyPr/>
          <a:lstStyle>
            <a:lvl1pPr marL="0" marR="0" indent="0" algn="l" defTabSz="202052" rtl="0" eaLnBrk="1" fontAlgn="auto" latinLnBrk="0" hangingPunct="1">
              <a:lnSpc>
                <a:spcPts val="27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02052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4104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6157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9874" indent="-479874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lang="de-DE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1926" indent="-481138" algn="l" defTabSz="202052" rtl="0" eaLnBrk="1" latinLnBrk="0" hangingPunct="1">
              <a:lnSpc>
                <a:spcPts val="2736"/>
              </a:lnSpc>
              <a:spcBef>
                <a:spcPts val="0"/>
              </a:spcBef>
              <a:buFont typeface="+mj-lt"/>
              <a:buAutoNum type="arabicPeriod"/>
              <a:defRPr lang="de-DE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3005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2700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2392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朗阅</a:t>
            </a:r>
            <a:r>
              <a:rPr lang="en-US" altLang="zh-CN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II</a:t>
            </a:r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教室</a:t>
            </a:r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灯</a:t>
            </a:r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白色</a:t>
            </a:r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方格格栅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19BB12B-1AE5-4BA3-BED4-F33D2F59D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t="9292" r="11189" b="10621"/>
          <a:stretch/>
        </p:blipFill>
        <p:spPr>
          <a:xfrm>
            <a:off x="3195646" y="1176061"/>
            <a:ext cx="9080493" cy="607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BE27B74-F968-4A60-8DD7-F7D8F8314C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8098" r="10602" b="9635"/>
          <a:stretch/>
        </p:blipFill>
        <p:spPr>
          <a:xfrm>
            <a:off x="3462105" y="1119886"/>
            <a:ext cx="9074474" cy="6248400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E61E-FFC3-433F-82D0-93A619EE17BA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7" name="文本占位符 7">
            <a:extLst>
              <a:ext uri="{FF2B5EF4-FFF2-40B4-BE49-F238E27FC236}">
                <a16:creationId xmlns:a16="http://schemas.microsoft.com/office/drawing/2014/main" id="{85557D29-F078-4A10-AD6E-C8BCFFEF221B}"/>
              </a:ext>
            </a:extLst>
          </p:cNvPr>
          <p:cNvSpPr txBox="1">
            <a:spLocks/>
          </p:cNvSpPr>
          <p:nvPr/>
        </p:nvSpPr>
        <p:spPr>
          <a:xfrm>
            <a:off x="473302" y="4374280"/>
            <a:ext cx="1703387" cy="496008"/>
          </a:xfrm>
          <a:prstGeom prst="rect">
            <a:avLst/>
          </a:prstGeom>
        </p:spPr>
        <p:txBody>
          <a:bodyPr/>
          <a:lstStyle>
            <a:lvl1pPr marL="0" marR="0" indent="0" algn="l" defTabSz="202052" rtl="0" eaLnBrk="1" fontAlgn="auto" latinLnBrk="0" hangingPunct="1">
              <a:lnSpc>
                <a:spcPts val="27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02052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4104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6157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9874" indent="-479874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lang="de-DE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1926" indent="-481138" algn="l" defTabSz="202052" rtl="0" eaLnBrk="1" latinLnBrk="0" hangingPunct="1">
              <a:lnSpc>
                <a:spcPts val="2736"/>
              </a:lnSpc>
              <a:spcBef>
                <a:spcPts val="0"/>
              </a:spcBef>
              <a:buFont typeface="+mj-lt"/>
              <a:buAutoNum type="arabicPeriod"/>
              <a:defRPr lang="de-DE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3005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2700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2392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</p:txBody>
      </p:sp>
      <p:sp>
        <p:nvSpPr>
          <p:cNvPr id="9" name="文本占位符 7">
            <a:extLst>
              <a:ext uri="{FF2B5EF4-FFF2-40B4-BE49-F238E27FC236}">
                <a16:creationId xmlns:a16="http://schemas.microsoft.com/office/drawing/2014/main" id="{E9ECB2FA-E63E-4270-8FDE-7647D5145531}"/>
              </a:ext>
            </a:extLst>
          </p:cNvPr>
          <p:cNvSpPr txBox="1">
            <a:spLocks/>
          </p:cNvSpPr>
          <p:nvPr/>
        </p:nvSpPr>
        <p:spPr>
          <a:xfrm>
            <a:off x="473303" y="3206558"/>
            <a:ext cx="1917472" cy="1663729"/>
          </a:xfrm>
          <a:prstGeom prst="rect">
            <a:avLst/>
          </a:prstGeom>
        </p:spPr>
        <p:txBody>
          <a:bodyPr/>
          <a:lstStyle>
            <a:lvl1pPr marL="0" marR="0" indent="0" algn="l" defTabSz="202052" rtl="0" eaLnBrk="1" fontAlgn="auto" latinLnBrk="0" hangingPunct="1">
              <a:lnSpc>
                <a:spcPts val="27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02052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4104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6157" indent="-202052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›"/>
              <a:defRPr lang="de-DE" sz="23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9874" indent="-479874" algn="l" defTabSz="202052" rtl="0" eaLnBrk="1" latinLnBrk="0" hangingPunct="1">
              <a:lnSpc>
                <a:spcPts val="2736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lang="de-DE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1926" indent="-481138" algn="l" defTabSz="202052" rtl="0" eaLnBrk="1" latinLnBrk="0" hangingPunct="1">
              <a:lnSpc>
                <a:spcPts val="2736"/>
              </a:lnSpc>
              <a:spcBef>
                <a:spcPts val="0"/>
              </a:spcBef>
              <a:buFont typeface="+mj-lt"/>
              <a:buAutoNum type="arabicPeriod"/>
              <a:defRPr lang="de-DE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3005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2700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2392" indent="-334845" algn="l" defTabSz="133938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朗阅</a:t>
            </a:r>
            <a:r>
              <a:rPr lang="en-US" altLang="zh-CN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II</a:t>
            </a:r>
            <a:r>
              <a:rPr lang="zh-CN" altLang="en-US" dirty="0" smtClean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教室</a:t>
            </a:r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灯</a:t>
            </a:r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白色</a:t>
            </a:r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r>
              <a:rPr lang="zh-CN" altLang="en-US" dirty="0">
                <a:latin typeface="方正兰亭中粗黑简体" panose="02000000000000000000" pitchFamily="2" charset="-122"/>
                <a:ea typeface="方正兰亭中粗黑简体" panose="02000000000000000000" pitchFamily="2" charset="-122"/>
              </a:rPr>
              <a:t>微棱晶面板</a:t>
            </a:r>
            <a:endParaRPr lang="en-US" altLang="zh-CN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  <a:p>
            <a:endParaRPr lang="zh-CN" altLang="en-US" dirty="0">
              <a:latin typeface="方正兰亭中粗黑简体" panose="02000000000000000000" pitchFamily="2" charset="-122"/>
              <a:ea typeface="方正兰亭中粗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28147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014_DA_PPT_Mastertemplate">
  <a:themeElements>
    <a:clrScheme name="DA_CI_2012">
      <a:dk1>
        <a:srgbClr val="828282"/>
      </a:dk1>
      <a:lt1>
        <a:srgbClr val="FFFFFF"/>
      </a:lt1>
      <a:dk2>
        <a:srgbClr val="00469B"/>
      </a:dk2>
      <a:lt2>
        <a:srgbClr val="008CD2"/>
      </a:lt2>
      <a:accent1>
        <a:srgbClr val="BED228"/>
      </a:accent1>
      <a:accent2>
        <a:srgbClr val="FADC00"/>
      </a:accent2>
      <a:accent3>
        <a:srgbClr val="FFAA00"/>
      </a:accent3>
      <a:accent4>
        <a:srgbClr val="E62D37"/>
      </a:accent4>
      <a:accent5>
        <a:srgbClr val="D71E78"/>
      </a:accent5>
      <a:accent6>
        <a:srgbClr val="3C3C3C"/>
      </a:accent6>
      <a:hlink>
        <a:srgbClr val="7F7F7F"/>
      </a:hlink>
      <a:folHlink>
        <a:srgbClr val="595959"/>
      </a:folHlink>
    </a:clrScheme>
    <a:fontScheme name="designaffairs_CI_2012">
      <a:majorFont>
        <a:latin typeface="HelveticaNeueLT Com 55 Roman"/>
        <a:ea typeface=""/>
        <a:cs typeface=""/>
      </a:majorFont>
      <a:minorFont>
        <a:latin typeface="HelveticaNeueLT Com 55 Roman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headEnd type="none"/>
          <a:tailEnd type="none" w="sm" len="sm"/>
        </a:ln>
        <a:effectLst/>
      </a:spPr>
      <a:bodyPr wrap="square" lIns="0" tIns="0" rIns="0" bIns="0" rtlCol="0" anchor="t" anchorCtr="0">
        <a:noAutofit/>
      </a:bodyPr>
      <a:lstStyle>
        <a:defPPr algn="r">
          <a:defRPr sz="1200" i="0" u="none" smtClean="0">
            <a:solidFill>
              <a:schemeClr val="tx1"/>
            </a:solidFill>
            <a:latin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DA CIcolors 2011">
      <a:dk1>
        <a:srgbClr val="828282"/>
      </a:dk1>
      <a:lt1>
        <a:srgbClr val="FFFFFF"/>
      </a:lt1>
      <a:dk2>
        <a:srgbClr val="2A8BD1"/>
      </a:dk2>
      <a:lt2>
        <a:srgbClr val="253C99"/>
      </a:lt2>
      <a:accent1>
        <a:srgbClr val="8D1D91"/>
      </a:accent1>
      <a:accent2>
        <a:srgbClr val="D92B85"/>
      </a:accent2>
      <a:accent3>
        <a:srgbClr val="D9253A"/>
      </a:accent3>
      <a:accent4>
        <a:srgbClr val="F29007"/>
      </a:accent4>
      <a:accent5>
        <a:srgbClr val="FFD000"/>
      </a:accent5>
      <a:accent6>
        <a:srgbClr val="B2CC0A"/>
      </a:accent6>
      <a:hlink>
        <a:srgbClr val="7F7F7F"/>
      </a:hlink>
      <a:folHlink>
        <a:srgbClr val="595959"/>
      </a:folHlink>
    </a:clrScheme>
    <a:fontScheme name="designaffairs_CI-font_2011">
      <a:majorFont>
        <a:latin typeface="HelveticaNeueLT Com 55 Roman"/>
        <a:ea typeface=""/>
        <a:cs typeface=""/>
      </a:majorFont>
      <a:minorFont>
        <a:latin typeface="HelveticaNeueLT Com 55 Roman"/>
        <a:ea typeface=""/>
        <a:cs typeface="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DA CIcolors 2011">
      <a:dk1>
        <a:srgbClr val="828282"/>
      </a:dk1>
      <a:lt1>
        <a:srgbClr val="FFFFFF"/>
      </a:lt1>
      <a:dk2>
        <a:srgbClr val="2A8BD1"/>
      </a:dk2>
      <a:lt2>
        <a:srgbClr val="253C99"/>
      </a:lt2>
      <a:accent1>
        <a:srgbClr val="8D1D91"/>
      </a:accent1>
      <a:accent2>
        <a:srgbClr val="D92B85"/>
      </a:accent2>
      <a:accent3>
        <a:srgbClr val="D9253A"/>
      </a:accent3>
      <a:accent4>
        <a:srgbClr val="F29007"/>
      </a:accent4>
      <a:accent5>
        <a:srgbClr val="FFD000"/>
      </a:accent5>
      <a:accent6>
        <a:srgbClr val="B2CC0A"/>
      </a:accent6>
      <a:hlink>
        <a:srgbClr val="7F7F7F"/>
      </a:hlink>
      <a:folHlink>
        <a:srgbClr val="595959"/>
      </a:folHlink>
    </a:clrScheme>
    <a:fontScheme name="designaffairs_CI-font_2011">
      <a:majorFont>
        <a:latin typeface="HelveticaNeueLT Com 55 Roman"/>
        <a:ea typeface=""/>
        <a:cs typeface=""/>
      </a:majorFont>
      <a:minorFont>
        <a:latin typeface="HelveticaNeueLT Com 55 Roman"/>
        <a:ea typeface=""/>
        <a:cs typeface="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2014_DA_PPT_Mastertemplate</Template>
  <TotalTime>17595</TotalTime>
  <Words>84</Words>
  <Application>Microsoft Office PowerPoint</Application>
  <PresentationFormat>自定义</PresentationFormat>
  <Paragraphs>37</Paragraphs>
  <Slides>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8" baseType="lpstr">
      <vt:lpstr>Adobe Gothic Std B</vt:lpstr>
      <vt:lpstr>Avenir LT Std 65 Medium</vt:lpstr>
      <vt:lpstr>AvenirLTStd-Black</vt:lpstr>
      <vt:lpstr>HelveticaNeueLT Com 55 Roman</vt:lpstr>
      <vt:lpstr>方正兰亭中粗黑简体</vt:lpstr>
      <vt:lpstr>微软雅黑</vt:lpstr>
      <vt:lpstr>Arial</vt:lpstr>
      <vt:lpstr>Century Gothic</vt:lpstr>
      <vt:lpstr>2014_DA_PPT_Mastertemplate</vt:lpstr>
      <vt:lpstr>think-cell Slide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designaffairs GmbH</Manager>
  <Company>designaffairs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Inhouse design Proposal 2019</dc:title>
  <dc:creator>mfwei@supor.com</dc:creator>
  <cp:lastModifiedBy>opple</cp:lastModifiedBy>
  <cp:revision>1369</cp:revision>
  <cp:lastPrinted>2015-10-19T12:56:27Z</cp:lastPrinted>
  <dcterms:created xsi:type="dcterms:W3CDTF">2014-03-14T04:31:46Z</dcterms:created>
  <dcterms:modified xsi:type="dcterms:W3CDTF">2021-06-14T22:23:03Z</dcterms:modified>
  <cp:category>Supor Designfactory</cp:category>
</cp:coreProperties>
</file>